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64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BDB2E-EF8C-4D4B-8674-29DDE74F2415}" type="datetimeFigureOut">
              <a:rPr lang="en-US"/>
              <a:t>11/22/2016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43D017-B5BB-4700-A068-C11BB8E33690}"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43D017-B5BB-4700-A068-C11BB8E33690}" type="slidenum">
              <a:rPr lang="en-US"/>
              <a:t>1</a:t>
            </a:fld>
            <a:endParaRPr lang="en-US"/>
          </a:p>
        </p:txBody>
      </p:sp>
    </p:spTree>
    <p:extLst>
      <p:ext uri="{BB962C8B-B14F-4D97-AF65-F5344CB8AC3E}">
        <p14:creationId xmlns:p14="http://schemas.microsoft.com/office/powerpoint/2010/main" val="2296685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43D017-B5BB-4700-A068-C11BB8E33690}" type="slidenum">
              <a:rPr lang="en-US"/>
              <a:t>2</a:t>
            </a:fld>
            <a:endParaRPr lang="en-US"/>
          </a:p>
        </p:txBody>
      </p:sp>
    </p:spTree>
    <p:extLst>
      <p:ext uri="{BB962C8B-B14F-4D97-AF65-F5344CB8AC3E}">
        <p14:creationId xmlns:p14="http://schemas.microsoft.com/office/powerpoint/2010/main" val="280324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43D017-B5BB-4700-A068-C11BB8E33690}" type="slidenum">
              <a:rPr lang="en-US"/>
              <a:t>3</a:t>
            </a:fld>
            <a:endParaRPr lang="en-US"/>
          </a:p>
        </p:txBody>
      </p:sp>
    </p:spTree>
    <p:extLst>
      <p:ext uri="{BB962C8B-B14F-4D97-AF65-F5344CB8AC3E}">
        <p14:creationId xmlns:p14="http://schemas.microsoft.com/office/powerpoint/2010/main" val="1426291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43D017-B5BB-4700-A068-C11BB8E33690}" type="slidenum">
              <a:rPr lang="en-US"/>
              <a:t>4</a:t>
            </a:fld>
            <a:endParaRPr lang="en-US"/>
          </a:p>
        </p:txBody>
      </p:sp>
    </p:spTree>
    <p:extLst>
      <p:ext uri="{BB962C8B-B14F-4D97-AF65-F5344CB8AC3E}">
        <p14:creationId xmlns:p14="http://schemas.microsoft.com/office/powerpoint/2010/main" val="2581357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43D017-B5BB-4700-A068-C11BB8E33690}" type="slidenum">
              <a:rPr lang="en-US"/>
              <a:t>5</a:t>
            </a:fld>
            <a:endParaRPr lang="en-US"/>
          </a:p>
        </p:txBody>
      </p:sp>
    </p:spTree>
    <p:extLst>
      <p:ext uri="{BB962C8B-B14F-4D97-AF65-F5344CB8AC3E}">
        <p14:creationId xmlns:p14="http://schemas.microsoft.com/office/powerpoint/2010/main" val="1443505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43D017-B5BB-4700-A068-C11BB8E33690}" type="slidenum">
              <a:rPr lang="en-US"/>
              <a:t>6</a:t>
            </a:fld>
            <a:endParaRPr lang="en-US"/>
          </a:p>
        </p:txBody>
      </p:sp>
    </p:spTree>
    <p:extLst>
      <p:ext uri="{BB962C8B-B14F-4D97-AF65-F5344CB8AC3E}">
        <p14:creationId xmlns:p14="http://schemas.microsoft.com/office/powerpoint/2010/main" val="4264396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43D017-B5BB-4700-A068-C11BB8E33690}" type="slidenum">
              <a:rPr lang="en-US"/>
              <a:t>7</a:t>
            </a:fld>
            <a:endParaRPr lang="en-US"/>
          </a:p>
        </p:txBody>
      </p:sp>
    </p:spTree>
    <p:extLst>
      <p:ext uri="{BB962C8B-B14F-4D97-AF65-F5344CB8AC3E}">
        <p14:creationId xmlns:p14="http://schemas.microsoft.com/office/powerpoint/2010/main" val="2565361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846CE7D5-CF57-46EF-B807-FDD0502418D4}" type="datetimeFigureOut">
              <a:rPr lang="en-US" smtClean="0"/>
              <a:t>11/22/2016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30EA680-D336-4FF7-8B7A-9848BB0A1C3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368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21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555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201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3215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371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730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150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830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9568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053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392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838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404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9345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895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6834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6CE7D5-CF57-46EF-B807-FDD0502418D4}" type="datetimeFigureOut">
              <a:rPr lang="en-US" smtClean="0"/>
              <a:t>11/22/2016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2022007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Earth</a:t>
            </a:r>
            <a:endParaRPr lang="en-US"/>
          </a:p>
        </p:txBody>
      </p:sp>
      <p:sp>
        <p:nvSpPr>
          <p:cNvPr id="3" name="Subtitle 2"/>
          <p:cNvSpPr>
            <a:spLocks noGrp="1"/>
          </p:cNvSpPr>
          <p:nvPr>
            <p:ph type="subTitle" idx="1"/>
          </p:nvPr>
        </p:nvSpPr>
        <p:spPr/>
        <p:txBody>
          <a:bodyPr vert="horz" lIns="91440" tIns="45720" rIns="91440" bIns="45720" rtlCol="0" anchor="t">
            <a:normAutofit/>
          </a:bodyPr>
          <a:lstStyle/>
          <a:p>
            <a:r>
              <a:rPr lang="EN-US"/>
              <a:t>By: Mason, Kaden, Nataly, and Jessica</a:t>
            </a:r>
            <a:endParaRPr lang="en-US"/>
          </a:p>
          <a:p>
            <a:r>
              <a:rPr lang="EN-US"/>
              <a:t>Hour: 6</a:t>
            </a:r>
            <a:endParaRPr lang="en-US"/>
          </a:p>
        </p:txBody>
      </p:sp>
      <p:pic>
        <p:nvPicPr>
          <p:cNvPr id="4" name="Picture 3" descr="Planet Earth Free Stock Photo - Public Domain Pictures"/>
          <p:cNvPicPr>
            <a:picLocks noChangeAspect="1"/>
          </p:cNvPicPr>
          <p:nvPr/>
        </p:nvPicPr>
        <p:blipFill>
          <a:blip r:embed="rId3"/>
          <a:stretch>
            <a:fillRect/>
          </a:stretch>
        </p:blipFill>
        <p:spPr>
          <a:xfrm>
            <a:off x="2546949" y="1554163"/>
            <a:ext cx="2206026" cy="1989137"/>
          </a:xfrm>
          <a:prstGeom prst="rect">
            <a:avLst/>
          </a:prstGeom>
        </p:spPr>
      </p:pic>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percentage of water and land on earth"/>
          <p:cNvPicPr>
            <a:picLocks noChangeAspect="1"/>
          </p:cNvPicPr>
          <p:nvPr/>
        </p:nvPicPr>
        <p:blipFill>
          <a:blip r:embed="rId3"/>
          <a:stretch>
            <a:fillRect/>
          </a:stretch>
        </p:blipFill>
        <p:spPr>
          <a:xfrm>
            <a:off x="6238875" y="2524844"/>
            <a:ext cx="5122466" cy="3517451"/>
          </a:xfrm>
          <a:prstGeom prst="rect">
            <a:avLst/>
          </a:prstGeom>
        </p:spPr>
      </p:pic>
      <p:sp>
        <p:nvSpPr>
          <p:cNvPr id="2" name="Title 1"/>
          <p:cNvSpPr>
            <a:spLocks noGrp="1"/>
          </p:cNvSpPr>
          <p:nvPr>
            <p:ph type="title"/>
          </p:nvPr>
        </p:nvSpPr>
        <p:spPr/>
        <p:txBody>
          <a:bodyPr/>
          <a:lstStyle/>
          <a:p>
            <a:r>
              <a:rPr lang="EN-US"/>
              <a:t>Earth's Shape, Explorations, and Features</a:t>
            </a:r>
            <a:endParaRPr lang="en-US"/>
          </a:p>
        </p:txBody>
      </p:sp>
      <p:sp>
        <p:nvSpPr>
          <p:cNvPr id="3" name="Content Placeholder 2"/>
          <p:cNvSpPr>
            <a:spLocks noGrp="1"/>
          </p:cNvSpPr>
          <p:nvPr>
            <p:ph idx="1"/>
          </p:nvPr>
        </p:nvSpPr>
        <p:spPr>
          <a:xfrm>
            <a:off x="942975" y="2409825"/>
            <a:ext cx="3924479" cy="3626988"/>
          </a:xfrm>
        </p:spPr>
        <p:txBody>
          <a:bodyPr>
            <a:normAutofit fontScale="92500" lnSpcReduction="10000"/>
          </a:bodyPr>
          <a:lstStyle/>
          <a:p>
            <a:pPr marL="0" indent="0">
              <a:buNone/>
            </a:pPr>
            <a:r>
              <a:rPr lang="EN-US"/>
              <a:t>   </a:t>
            </a:r>
            <a:r>
              <a:rPr lang="EN-US" sz="3600"/>
              <a:t>  </a:t>
            </a:r>
            <a:r>
              <a:rPr lang="EN-US">
                <a:solidFill>
                  <a:srgbClr val="0C0C0C"/>
                </a:solidFill>
              </a:rPr>
              <a:t>The Earth is mostly a watery planet with 71% of earth is filled with water and 29% of earth covered by land. Earth has been explored by satellites such as the moon and WT1190F. Some features that have been found on earth are mountain ranges, volcanos, ice, earth quakes, and tectonic plates.</a:t>
            </a:r>
            <a:endParaRPr lang="en-US">
              <a:solidFill>
                <a:srgbClr val="0C0C0C"/>
              </a:solidFill>
            </a:endParaRPr>
          </a:p>
        </p:txBody>
      </p:sp>
      <p:pic>
        <p:nvPicPr>
          <p:cNvPr id="4" name="Picture 3" descr="Image result for picture of earth"/>
          <p:cNvPicPr>
            <a:picLocks noChangeAspect="1"/>
          </p:cNvPicPr>
          <p:nvPr/>
        </p:nvPicPr>
        <p:blipFill>
          <a:blip r:embed="rId4"/>
          <a:stretch>
            <a:fillRect/>
          </a:stretch>
        </p:blipFill>
        <p:spPr>
          <a:xfrm>
            <a:off x="4533900" y="2466975"/>
            <a:ext cx="1439559" cy="1448969"/>
          </a:xfrm>
          <a:prstGeom prst="rect">
            <a:avLst/>
          </a:prstGeom>
        </p:spPr>
      </p:pic>
      <p:pic>
        <p:nvPicPr>
          <p:cNvPr id="6" name="Picture 5" descr="Image result for moon"/>
          <p:cNvPicPr>
            <a:picLocks noChangeAspect="1"/>
          </p:cNvPicPr>
          <p:nvPr/>
        </p:nvPicPr>
        <p:blipFill>
          <a:blip r:embed="rId5"/>
          <a:stretch>
            <a:fillRect/>
          </a:stretch>
        </p:blipFill>
        <p:spPr>
          <a:xfrm>
            <a:off x="4724400" y="4019550"/>
            <a:ext cx="1450328" cy="1296668"/>
          </a:xfrm>
          <a:prstGeom prst="rect">
            <a:avLst/>
          </a:prstGeom>
        </p:spPr>
      </p:pic>
      <p:pic>
        <p:nvPicPr>
          <p:cNvPr id="7" name="Picture 6" descr="Image result for WT1190F"/>
          <p:cNvPicPr>
            <a:picLocks noChangeAspect="1"/>
          </p:cNvPicPr>
          <p:nvPr/>
        </p:nvPicPr>
        <p:blipFill>
          <a:blip r:embed="rId6"/>
          <a:stretch>
            <a:fillRect/>
          </a:stretch>
        </p:blipFill>
        <p:spPr>
          <a:xfrm>
            <a:off x="4867994" y="5381625"/>
            <a:ext cx="1247225" cy="729991"/>
          </a:xfrm>
          <a:prstGeom prst="rect">
            <a:avLst/>
          </a:prstGeom>
        </p:spPr>
      </p:pic>
    </p:spTree>
    <p:extLst>
      <p:ext uri="{BB962C8B-B14F-4D97-AF65-F5344CB8AC3E}">
        <p14:creationId xmlns:p14="http://schemas.microsoft.com/office/powerpoint/2010/main" val="168999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Atmosphere, Temperature, and Gravity</a:t>
            </a:r>
            <a:endParaRPr lang="en-US"/>
          </a:p>
        </p:txBody>
      </p:sp>
      <p:sp>
        <p:nvSpPr>
          <p:cNvPr id="3" name="Content Placeholder 2"/>
          <p:cNvSpPr>
            <a:spLocks noGrp="1"/>
          </p:cNvSpPr>
          <p:nvPr>
            <p:ph idx="1"/>
          </p:nvPr>
        </p:nvSpPr>
        <p:spPr>
          <a:xfrm>
            <a:off x="1295402" y="2333625"/>
            <a:ext cx="9601196" cy="3318936"/>
          </a:xfrm>
        </p:spPr>
        <p:txBody>
          <a:bodyPr>
            <a:normAutofit fontScale="92500" lnSpcReduction="20000"/>
          </a:bodyPr>
          <a:lstStyle/>
          <a:p>
            <a:pPr marL="0" indent="0">
              <a:buNone/>
            </a:pPr>
            <a:r>
              <a:rPr lang="EN-US" dirty="0"/>
              <a:t> The type of atmosphere that the earth has is a mixture of Nitrogen, oxygen, and other gasses. The atmosphere is made up of 78% Nitrogen, 21% Oxygen, 0.93% Argon, and 0.083% Carbon dioxide.  </a:t>
            </a:r>
            <a:endParaRPr lang="en-US" dirty="0">
              <a:solidFill>
                <a:srgbClr val="000000"/>
              </a:solidFill>
            </a:endParaRPr>
          </a:p>
          <a:p>
            <a:pPr marL="0" indent="0">
              <a:buNone/>
            </a:pPr>
            <a:r>
              <a:rPr lang="EN-US" dirty="0">
                <a:solidFill>
                  <a:srgbClr val="262626"/>
                </a:solidFill>
              </a:rPr>
              <a:t>The average temperature: 61</a:t>
            </a:r>
            <a:r>
              <a:rPr lang="EN-US" dirty="0">
                <a:solidFill>
                  <a:schemeClr val="tx1"/>
                </a:solidFill>
              </a:rPr>
              <a:t>°</a:t>
            </a:r>
            <a:r>
              <a:rPr lang="EN-US" dirty="0">
                <a:solidFill>
                  <a:srgbClr val="262626"/>
                </a:solidFill>
              </a:rPr>
              <a:t> F (16</a:t>
            </a:r>
            <a:r>
              <a:rPr lang="EN-US" dirty="0">
                <a:solidFill>
                  <a:schemeClr val="tx1"/>
                </a:solidFill>
              </a:rPr>
              <a:t>° C)</a:t>
            </a:r>
          </a:p>
          <a:p>
            <a:pPr marL="0" indent="0">
              <a:buNone/>
            </a:pPr>
            <a:r>
              <a:rPr lang="EN-US" dirty="0">
                <a:solidFill>
                  <a:schemeClr val="tx1"/>
                </a:solidFill>
              </a:rPr>
              <a:t>The highest temperature: 136° F (58° C)</a:t>
            </a:r>
          </a:p>
          <a:p>
            <a:pPr marL="0" indent="0">
              <a:buNone/>
            </a:pPr>
            <a:r>
              <a:rPr lang="EN-US" dirty="0">
                <a:solidFill>
                  <a:schemeClr val="tx1"/>
                </a:solidFill>
              </a:rPr>
              <a:t>The lowest temperature: -128.6° F (-89.2° C)</a:t>
            </a:r>
          </a:p>
          <a:p>
            <a:pPr marL="0" indent="0">
              <a:buNone/>
            </a:pPr>
            <a:r>
              <a:rPr lang="EN-US" dirty="0">
                <a:solidFill>
                  <a:schemeClr val="tx1"/>
                </a:solidFill>
              </a:rPr>
              <a:t>So for gravity, if you weighted 100 </a:t>
            </a:r>
            <a:r>
              <a:rPr lang="EN-US" dirty="0" err="1">
                <a:solidFill>
                  <a:schemeClr val="tx1"/>
                </a:solidFill>
              </a:rPr>
              <a:t>lbs</a:t>
            </a:r>
            <a:r>
              <a:rPr lang="EN-US" dirty="0">
                <a:solidFill>
                  <a:schemeClr val="tx1"/>
                </a:solidFill>
              </a:rPr>
              <a:t> on earth you would weight something else on a different planet and we compare planets to the earth because we live here and this is the planet we know most about.</a:t>
            </a:r>
          </a:p>
          <a:p>
            <a:pPr marL="0" indent="0">
              <a:buNone/>
            </a:pPr>
            <a:endParaRPr lang="en-US">
              <a:solidFill>
                <a:schemeClr val="tx1"/>
              </a:solidFill>
            </a:endParaRPr>
          </a:p>
          <a:p>
            <a:pPr marL="0" indent="0">
              <a:buNone/>
            </a:pPr>
            <a:endParaRPr lang="en-US">
              <a:solidFill>
                <a:schemeClr val="tx1"/>
              </a:solidFill>
            </a:endParaRPr>
          </a:p>
          <a:p>
            <a:pPr marL="0" indent="0">
              <a:buNone/>
            </a:pPr>
            <a:endParaRPr lang="en-US">
              <a:solidFill>
                <a:schemeClr val="tx1"/>
              </a:solidFill>
            </a:endParaRPr>
          </a:p>
          <a:p>
            <a:pPr marL="0" indent="0">
              <a:buNone/>
            </a:pPr>
            <a:endParaRPr lang="en-US">
              <a:solidFill>
                <a:schemeClr val="tx1"/>
              </a:solidFill>
            </a:endParaRPr>
          </a:p>
          <a:p>
            <a:pPr marL="0" indent="0">
              <a:buNone/>
            </a:pPr>
            <a:endParaRPr lang="en-US">
              <a:solidFill>
                <a:schemeClr val="tx1"/>
              </a:solidFill>
            </a:endParaRPr>
          </a:p>
        </p:txBody>
      </p:sp>
      <p:pic>
        <p:nvPicPr>
          <p:cNvPr id="4" name="Picture 3" descr="Image result for thermometer"/>
          <p:cNvPicPr>
            <a:picLocks noChangeAspect="1"/>
          </p:cNvPicPr>
          <p:nvPr/>
        </p:nvPicPr>
        <p:blipFill>
          <a:blip r:embed="rId3"/>
          <a:stretch>
            <a:fillRect/>
          </a:stretch>
        </p:blipFill>
        <p:spPr>
          <a:xfrm>
            <a:off x="7715250" y="3275342"/>
            <a:ext cx="1812925" cy="1445403"/>
          </a:xfrm>
          <a:prstGeom prst="rect">
            <a:avLst/>
          </a:prstGeom>
        </p:spPr>
      </p:pic>
    </p:spTree>
    <p:extLst>
      <p:ext uri="{BB962C8B-B14F-4D97-AF65-F5344CB8AC3E}">
        <p14:creationId xmlns:p14="http://schemas.microsoft.com/office/powerpoint/2010/main" val="242948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Moon, Distance, Orbit</a:t>
            </a:r>
            <a:endParaRPr lang="en-US"/>
          </a:p>
        </p:txBody>
      </p:sp>
      <p:sp>
        <p:nvSpPr>
          <p:cNvPr id="3" name="Content Placeholder 2"/>
          <p:cNvSpPr>
            <a:spLocks noGrp="1"/>
          </p:cNvSpPr>
          <p:nvPr>
            <p:ph sz="half" idx="1"/>
          </p:nvPr>
        </p:nvSpPr>
        <p:spPr>
          <a:xfrm>
            <a:off x="1200150" y="2400300"/>
            <a:ext cx="4718304" cy="3310128"/>
          </a:xfrm>
          <a:noFill/>
          <a:ln>
            <a:solidFill>
              <a:schemeClr val="bg1"/>
            </a:solidFill>
          </a:ln>
        </p:spPr>
        <p:txBody>
          <a:bodyPr>
            <a:normAutofit fontScale="62500" lnSpcReduction="20000"/>
          </a:bodyPr>
          <a:lstStyle/>
          <a:p>
            <a:pPr marL="0" indent="0">
              <a:buNone/>
            </a:pPr>
            <a:r>
              <a:rPr lang="EN-US" sz="2800"/>
              <a:t>Earth has one Moon, its history starts with the Romans who first called the Moon "Luna", "Selena" and "Artemis" by the Greeks. The moon is also known as the second brightest object in the sky besides the Sun. The Moon has also been visited a couple of times like in 1959 (Luna 2), July 20th 1969, and in 1972. Even though earth is not far away from the moon earth is far away from the sun. Earth</a:t>
            </a:r>
            <a:r>
              <a:rPr lang="EN-US" sz="2800">
                <a:solidFill>
                  <a:srgbClr val="262626"/>
                </a:solidFill>
              </a:rPr>
              <a:t> is 150 million kilometers (AU unit) or 93 million miles away from the sun, and</a:t>
            </a:r>
            <a:r>
              <a:rPr lang="EN-US" sz="2800">
                <a:solidFill>
                  <a:srgbClr val="000000"/>
                </a:solidFill>
              </a:rPr>
              <a:t> </a:t>
            </a:r>
            <a:r>
              <a:rPr lang="EN-US" sz="2800">
                <a:solidFill>
                  <a:schemeClr val="tx1"/>
                </a:solidFill>
              </a:rPr>
              <a:t>The Earths orbit is only 365 days around the sun</a:t>
            </a:r>
            <a:r>
              <a:rPr lang="EN-US">
                <a:solidFill>
                  <a:schemeClr val="tx1"/>
                </a:solidFill>
              </a:rPr>
              <a:t> </a:t>
            </a:r>
            <a:endParaRPr lang="en-US">
              <a:solidFill>
                <a:schemeClr val="tx1"/>
              </a:solidFill>
            </a:endParaRPr>
          </a:p>
        </p:txBody>
      </p:sp>
      <p:pic>
        <p:nvPicPr>
          <p:cNvPr id="6" name="Content Placeholder 5" descr="Image result for moon and earth"/>
          <p:cNvPicPr>
            <a:picLocks noGrp="1" noChangeAspect="1"/>
          </p:cNvPicPr>
          <p:nvPr>
            <p:ph sz="half" idx="2"/>
          </p:nvPr>
        </p:nvPicPr>
        <p:blipFill>
          <a:blip r:embed="rId3"/>
          <a:stretch>
            <a:fillRect/>
          </a:stretch>
        </p:blipFill>
        <p:spPr>
          <a:xfrm>
            <a:off x="6296025" y="2543175"/>
            <a:ext cx="4133084" cy="3100117"/>
          </a:xfrm>
        </p:spPr>
      </p:pic>
    </p:spTree>
    <p:extLst>
      <p:ext uri="{BB962C8B-B14F-4D97-AF65-F5344CB8AC3E}">
        <p14:creationId xmlns:p14="http://schemas.microsoft.com/office/powerpoint/2010/main" val="275142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Rotation/Orbit</a:t>
            </a:r>
            <a:endParaRPr lang="en-US"/>
          </a:p>
        </p:txBody>
      </p:sp>
      <p:sp>
        <p:nvSpPr>
          <p:cNvPr id="3" name="Content Placeholder 2"/>
          <p:cNvSpPr>
            <a:spLocks noGrp="1"/>
          </p:cNvSpPr>
          <p:nvPr>
            <p:ph idx="1"/>
          </p:nvPr>
        </p:nvSpPr>
        <p:spPr/>
        <p:txBody>
          <a:bodyPr>
            <a:normAutofit/>
          </a:bodyPr>
          <a:lstStyle/>
          <a:p>
            <a:r>
              <a:rPr lang="EN-US" sz="2800" b="1"/>
              <a:t>The Earth takes 23.9 hours to complete a full spin</a:t>
            </a:r>
            <a:endParaRPr lang="en-US" sz="2800" b="1"/>
          </a:p>
          <a:p>
            <a:r>
              <a:rPr lang="EN-US" sz="2800" b="1">
                <a:solidFill>
                  <a:srgbClr val="262626"/>
                </a:solidFill>
              </a:rPr>
              <a:t>The Earth takes 365.25 days to make a full rotation around the sun</a:t>
            </a:r>
            <a:endParaRPr lang="en-US" sz="2800" b="1">
              <a:solidFill>
                <a:srgbClr val="262626"/>
              </a:solidFill>
            </a:endParaRPr>
          </a:p>
          <a:p>
            <a:endParaRPr lang="en-US" sz="2000">
              <a:solidFill>
                <a:schemeClr val="tx1"/>
              </a:solidFill>
            </a:endParaRPr>
          </a:p>
          <a:p>
            <a:pPr marL="0" indent="0">
              <a:buNone/>
            </a:pPr>
            <a:r>
              <a:rPr lang="EN-US" sz="2000">
                <a:solidFill>
                  <a:srgbClr val="262626"/>
                </a:solidFill>
              </a:rPr>
              <a:t>         </a:t>
            </a:r>
            <a:endParaRPr lang="en-US" sz="2000">
              <a:solidFill>
                <a:srgbClr val="262626"/>
              </a:solidFill>
            </a:endParaRPr>
          </a:p>
          <a:p>
            <a:pPr marL="0" indent="0">
              <a:buNone/>
            </a:pPr>
            <a:r>
              <a:rPr lang="EN-US" sz="2000">
                <a:solidFill>
                  <a:srgbClr val="262626"/>
                </a:solidFill>
              </a:rPr>
              <a:t>     </a:t>
            </a:r>
            <a:endParaRPr lang="en-US" sz="2000">
              <a:solidFill>
                <a:srgbClr val="000000"/>
              </a:solidFill>
            </a:endParaRPr>
          </a:p>
          <a:p>
            <a:endParaRPr lang="en-US">
              <a:solidFill>
                <a:schemeClr val="tx1"/>
              </a:solidFill>
            </a:endParaRPr>
          </a:p>
        </p:txBody>
      </p:sp>
      <p:pic>
        <p:nvPicPr>
          <p:cNvPr id="6" name="Picture 5" descr="... MAKE A SHORT PLAY TO EXPLAIN THE ROTATION AND REVOLUTION OF THE EARTH"/>
          <p:cNvPicPr>
            <a:picLocks noChangeAspect="1"/>
          </p:cNvPicPr>
          <p:nvPr/>
        </p:nvPicPr>
        <p:blipFill>
          <a:blip r:embed="rId3"/>
          <a:stretch>
            <a:fillRect/>
          </a:stretch>
        </p:blipFill>
        <p:spPr>
          <a:xfrm>
            <a:off x="4000500" y="3829050"/>
            <a:ext cx="3502443" cy="2174036"/>
          </a:xfrm>
          <a:prstGeom prst="rect">
            <a:avLst/>
          </a:prstGeom>
        </p:spPr>
      </p:pic>
    </p:spTree>
    <p:extLst>
      <p:ext uri="{BB962C8B-B14F-4D97-AF65-F5344CB8AC3E}">
        <p14:creationId xmlns:p14="http://schemas.microsoft.com/office/powerpoint/2010/main" val="321132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Measurements of the Earth</a:t>
            </a:r>
            <a:endParaRPr lang="en-US"/>
          </a:p>
        </p:txBody>
      </p:sp>
      <p:sp>
        <p:nvSpPr>
          <p:cNvPr id="3" name="Content Placeholder 2"/>
          <p:cNvSpPr>
            <a:spLocks noGrp="1"/>
          </p:cNvSpPr>
          <p:nvPr>
            <p:ph idx="1"/>
          </p:nvPr>
        </p:nvSpPr>
        <p:spPr/>
        <p:txBody>
          <a:bodyPr>
            <a:normAutofit/>
          </a:bodyPr>
          <a:lstStyle/>
          <a:p>
            <a:endParaRPr lang="en-US" sz="2000"/>
          </a:p>
          <a:p>
            <a:pPr marL="0" indent="0">
              <a:buNone/>
            </a:pPr>
            <a:r>
              <a:rPr lang="EN-US" sz="2000">
                <a:solidFill>
                  <a:srgbClr val="262626"/>
                </a:solidFill>
              </a:rPr>
              <a:t>        </a:t>
            </a:r>
            <a:r>
              <a:rPr lang="EN-US">
                <a:solidFill>
                  <a:srgbClr val="262626"/>
                </a:solidFill>
              </a:rPr>
              <a:t> </a:t>
            </a:r>
            <a:r>
              <a:rPr lang="EN-US" sz="2800" b="1">
                <a:solidFill>
                  <a:srgbClr val="262626"/>
                </a:solidFill>
              </a:rPr>
              <a:t>The Diameter of the Earth is 12,742 kilometers</a:t>
            </a:r>
            <a:endParaRPr lang="en-US" sz="2800" b="1">
              <a:solidFill>
                <a:srgbClr val="262626"/>
              </a:solidFill>
            </a:endParaRPr>
          </a:p>
          <a:p>
            <a:pPr marL="0" indent="0">
              <a:buNone/>
            </a:pPr>
            <a:r>
              <a:rPr lang="EN-US" sz="2800" b="1">
                <a:solidFill>
                  <a:srgbClr val="262626"/>
                </a:solidFill>
              </a:rPr>
              <a:t>         The Mass of the Earth is 10^24 kilograms</a:t>
            </a:r>
            <a:endParaRPr lang="en-US" sz="2800" b="1">
              <a:solidFill>
                <a:srgbClr val="262626"/>
              </a:solidFill>
            </a:endParaRPr>
          </a:p>
          <a:p>
            <a:pPr marL="0" indent="0">
              <a:buNone/>
            </a:pPr>
            <a:r>
              <a:rPr lang="EN-US" sz="2800" b="1">
                <a:solidFill>
                  <a:srgbClr val="262626"/>
                </a:solidFill>
              </a:rPr>
              <a:t>         The Density of the Earth is 5.51 g/cm3</a:t>
            </a:r>
            <a:r>
              <a:rPr lang="EN-US" sz="2800">
                <a:solidFill>
                  <a:srgbClr val="262626"/>
                </a:solidFill>
              </a:rPr>
              <a:t> </a:t>
            </a:r>
            <a:endParaRPr lang="en-US" sz="2800">
              <a:solidFill>
                <a:srgbClr val="262626"/>
              </a:solidFill>
            </a:endParaRPr>
          </a:p>
          <a:p>
            <a:pPr marL="0" indent="0">
              <a:buNone/>
            </a:pPr>
            <a:r>
              <a:rPr lang="EN-US" sz="2000">
                <a:solidFill>
                  <a:srgbClr val="262626"/>
                </a:solidFill>
              </a:rPr>
              <a:t>     </a:t>
            </a:r>
            <a:endParaRPr lang="en-US" sz="2000">
              <a:solidFill>
                <a:srgbClr val="000000"/>
              </a:solidFill>
            </a:endParaRPr>
          </a:p>
          <a:p>
            <a:endParaRPr lang="en-US">
              <a:solidFill>
                <a:schemeClr val="tx1"/>
              </a:solidFill>
            </a:endParaRPr>
          </a:p>
        </p:txBody>
      </p:sp>
      <p:pic>
        <p:nvPicPr>
          <p:cNvPr id="5" name="Picture 4" descr="Image result for Earth"/>
          <p:cNvPicPr>
            <a:picLocks noChangeAspect="1"/>
          </p:cNvPicPr>
          <p:nvPr/>
        </p:nvPicPr>
        <p:blipFill>
          <a:blip r:embed="rId3"/>
          <a:stretch>
            <a:fillRect/>
          </a:stretch>
        </p:blipFill>
        <p:spPr>
          <a:xfrm>
            <a:off x="695325" y="647700"/>
            <a:ext cx="2352136" cy="2352136"/>
          </a:xfrm>
          <a:prstGeom prst="rect">
            <a:avLst/>
          </a:prstGeom>
        </p:spPr>
      </p:pic>
      <p:pic>
        <p:nvPicPr>
          <p:cNvPr id="6" name="Picture 5" descr="Image result for measurements of the earth"/>
          <p:cNvPicPr>
            <a:picLocks noChangeAspect="1"/>
          </p:cNvPicPr>
          <p:nvPr/>
        </p:nvPicPr>
        <p:blipFill>
          <a:blip r:embed="rId4"/>
          <a:stretch>
            <a:fillRect/>
          </a:stretch>
        </p:blipFill>
        <p:spPr>
          <a:xfrm>
            <a:off x="9134385" y="523875"/>
            <a:ext cx="2584540" cy="2373313"/>
          </a:xfrm>
          <a:prstGeom prst="rect">
            <a:avLst/>
          </a:prstGeom>
        </p:spPr>
      </p:pic>
    </p:spTree>
    <p:extLst>
      <p:ext uri="{BB962C8B-B14F-4D97-AF65-F5344CB8AC3E}">
        <p14:creationId xmlns:p14="http://schemas.microsoft.com/office/powerpoint/2010/main" val="395696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 Information</a:t>
            </a:r>
            <a:endParaRPr lang="en-US"/>
          </a:p>
        </p:txBody>
      </p:sp>
      <p:sp>
        <p:nvSpPr>
          <p:cNvPr id="3" name="Content Placeholder 2"/>
          <p:cNvSpPr>
            <a:spLocks noGrp="1"/>
          </p:cNvSpPr>
          <p:nvPr>
            <p:ph idx="1"/>
          </p:nvPr>
        </p:nvSpPr>
        <p:spPr/>
        <p:txBody>
          <a:bodyPr/>
          <a:lstStyle/>
          <a:p>
            <a:r>
              <a:rPr lang="EN-US" b="1"/>
              <a:t>The Earth is the only planet that has an atmosphere containing 21% oxygen</a:t>
            </a:r>
            <a:endParaRPr lang="en-US" b="1"/>
          </a:p>
          <a:p>
            <a:endParaRPr lang="en-US">
              <a:solidFill>
                <a:schemeClr val="tx1"/>
              </a:solidFill>
            </a:endParaRPr>
          </a:p>
          <a:p>
            <a:r>
              <a:rPr lang="EN-US" b="1">
                <a:solidFill>
                  <a:srgbClr val="262626"/>
                </a:solidFill>
              </a:rPr>
              <a:t>The Earth is the only inner planet (Mercury, Venus, Earth and Mars) to have only one large satellite, the Moon.</a:t>
            </a:r>
            <a:endParaRPr lang="en-US" b="1">
              <a:solidFill>
                <a:srgbClr val="262626"/>
              </a:solidFill>
            </a:endParaRPr>
          </a:p>
          <a:p>
            <a:endParaRPr lang="en-US">
              <a:solidFill>
                <a:schemeClr val="tx1"/>
              </a:solidFill>
            </a:endParaRPr>
          </a:p>
          <a:p>
            <a:r>
              <a:rPr lang="EN-US" b="1">
                <a:solidFill>
                  <a:srgbClr val="262626"/>
                </a:solidFill>
              </a:rPr>
              <a:t>Earth is the only planet not named after a god</a:t>
            </a:r>
            <a:endParaRPr lang="en-US" b="1">
              <a:solidFill>
                <a:srgbClr val="262626"/>
              </a:solidFill>
            </a:endParaRPr>
          </a:p>
        </p:txBody>
      </p:sp>
      <p:pic>
        <p:nvPicPr>
          <p:cNvPr id="6" name="Picture 5" descr="the moon revolves around the earth as it revolves the moon is in ..."/>
          <p:cNvPicPr>
            <a:picLocks noChangeAspect="1"/>
          </p:cNvPicPr>
          <p:nvPr/>
        </p:nvPicPr>
        <p:blipFill>
          <a:blip r:embed="rId3"/>
          <a:stretch>
            <a:fillRect/>
          </a:stretch>
        </p:blipFill>
        <p:spPr>
          <a:xfrm>
            <a:off x="8283336" y="666750"/>
            <a:ext cx="3213339" cy="1900238"/>
          </a:xfrm>
          <a:prstGeom prst="rect">
            <a:avLst/>
          </a:prstGeom>
        </p:spPr>
      </p:pic>
      <p:pic>
        <p:nvPicPr>
          <p:cNvPr id="7" name="Picture 6" descr="Image result for planets in our solar system"/>
          <p:cNvPicPr>
            <a:picLocks noChangeAspect="1"/>
          </p:cNvPicPr>
          <p:nvPr/>
        </p:nvPicPr>
        <p:blipFill>
          <a:blip r:embed="rId4"/>
          <a:stretch>
            <a:fillRect/>
          </a:stretch>
        </p:blipFill>
        <p:spPr>
          <a:xfrm>
            <a:off x="8283335" y="4324350"/>
            <a:ext cx="2963863" cy="1984047"/>
          </a:xfrm>
          <a:prstGeom prst="rect">
            <a:avLst/>
          </a:prstGeom>
        </p:spPr>
      </p:pic>
    </p:spTree>
    <p:extLst>
      <p:ext uri="{BB962C8B-B14F-4D97-AF65-F5344CB8AC3E}">
        <p14:creationId xmlns:p14="http://schemas.microsoft.com/office/powerpoint/2010/main" val="160540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Words>
  <Application>Microsoft Office PowerPoint</Application>
  <PresentationFormat>Widescreen</PresentationFormat>
  <Paragraphs>41</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Garamond</vt:lpstr>
      <vt:lpstr>Organic</vt:lpstr>
      <vt:lpstr>Earth</vt:lpstr>
      <vt:lpstr>Earth's Shape, Explorations, and Features</vt:lpstr>
      <vt:lpstr>Atmosphere, Temperature, and Gravity</vt:lpstr>
      <vt:lpstr>Moon, Distance, Orbit</vt:lpstr>
      <vt:lpstr>Rotation/Orbit</vt:lpstr>
      <vt:lpstr>Measurements of the Earth</vt:lpstr>
      <vt:lpstr>Other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dc:title>
  <dc:creator>SCHILLING ANGELA</dc:creator>
  <cp:lastModifiedBy>SCHILLING ANGELA</cp:lastModifiedBy>
  <cp:revision>3</cp:revision>
  <dcterms:modified xsi:type="dcterms:W3CDTF">2016-11-22T19:16:53Z</dcterms:modified>
</cp:coreProperties>
</file>