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9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FC164-69E7-4D2E-9946-4E93BBD4D0BF}" type="datetimeFigureOut">
              <a:rPr lang="en-US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326AC-94A1-4B70-95BE-D6CA942718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38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6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4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9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0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326AC-94A1-4B70-95BE-D6CA9427182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3XBjH1sfuU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_T4B1rxC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Mars Planet Project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By: Elizabeth Fisher , Cora Barrett, Riley Davis, Hunter Meehan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Marte: Curiosidades del 'Planeta Rojo'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618" y="457200"/>
            <a:ext cx="3341657" cy="2489626"/>
          </a:xfrm>
          <a:prstGeom prst="rect">
            <a:avLst/>
          </a:prstGeom>
        </p:spPr>
      </p:pic>
      <p:pic>
        <p:nvPicPr>
          <p:cNvPr id="6" name="Picture 5" descr="Image result for cool picture of m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25" y="365125"/>
            <a:ext cx="3843577" cy="2615930"/>
          </a:xfrm>
          <a:prstGeom prst="rect">
            <a:avLst/>
          </a:prstGeom>
        </p:spPr>
      </p:pic>
      <p:pic>
        <p:nvPicPr>
          <p:cNvPr id="7" name="Picture 6" descr="Gli emoji più utilizzati, paese per paese - Wir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4629150"/>
            <a:ext cx="27432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 far is mars from the sun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/>
              <a:t>Mars is  1.523662 A.U from the sun.</a:t>
            </a:r>
            <a:endParaRPr lang="en-US"/>
          </a:p>
          <a:p>
            <a:pPr lvl="1"/>
            <a:r>
              <a:rPr lang="EN-US"/>
              <a:t>Mars is 227,943,824 km  from the sun.</a:t>
            </a:r>
            <a:endParaRPr lang="en-US"/>
          </a:p>
          <a:p>
            <a:pPr lvl="1"/>
            <a:r>
              <a:rPr lang="EN-US"/>
              <a:t>Mars is  141,637,725 miles from the sun.</a:t>
            </a:r>
            <a:endParaRPr lang="en-US"/>
          </a:p>
          <a:p>
            <a:pPr lvl="1"/>
            <a:r>
              <a:rPr lang="EN-US">
                <a:latin typeface="Tw Cen MT"/>
              </a:rPr>
              <a:t>It was discovered by Known by the Ancients.</a:t>
            </a:r>
          </a:p>
        </p:txBody>
      </p:sp>
      <p:pic>
        <p:nvPicPr>
          <p:cNvPr id="4" name="Picture 3" descr="Image result for Mars to the sun diagr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2400300"/>
            <a:ext cx="3594340" cy="37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4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 long is the spin/rotation?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 Mars rotation time is 24 hours, 39 minutes, and 35 sec.  the "solar day" time is 24 hours, 37 minutes, and 22 sec. " solar day" means the time between successive meridian transits of the sun at a particular place. </a:t>
            </a:r>
            <a:endParaRPr lang="en-US"/>
          </a:p>
          <a:p>
            <a:r>
              <a:rPr lang="EN-US"/>
              <a:t> Fun fact: Mars rotates about 40 minutes slower then earth.</a:t>
            </a:r>
            <a:endParaRPr lang="en-US"/>
          </a:p>
          <a:p>
            <a:endParaRPr lang="en-US"/>
          </a:p>
        </p:txBody>
      </p:sp>
      <p:pic>
        <p:nvPicPr>
          <p:cNvPr id="4" name="Picture 3" descr="mars ro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3935186"/>
            <a:ext cx="4899025" cy="27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diameter(km), mass(kg) and density (g/cm3) of the planet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Mars diameter is 4,220 miles (6,792 km) and its mass is</a:t>
            </a:r>
            <a:r>
              <a:rPr lang="EN-US"/>
              <a:t> </a:t>
            </a:r>
            <a:r>
              <a:rPr lang="EN-US" b="1"/>
              <a:t>6.4169 x 1023 kg</a:t>
            </a:r>
            <a:r>
              <a:rPr lang="EN-US"/>
              <a:t>, (3.93 g/cm³) </a:t>
            </a:r>
          </a:p>
        </p:txBody>
      </p:sp>
    </p:spTree>
    <p:extLst>
      <p:ext uri="{BB962C8B-B14F-4D97-AF65-F5344CB8AC3E}">
        <p14:creationId xmlns:p14="http://schemas.microsoft.com/office/powerpoint/2010/main" val="112967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681307"/>
            <a:ext cx="10364451" cy="159617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Interesting facts about mars</a:t>
            </a:r>
            <a:endParaRPr lang="EN-US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 The planet mars was named after a roman god of war. It was known to the ancient Greeks as </a:t>
            </a:r>
            <a:r>
              <a:rPr lang="EN-US" err="1"/>
              <a:t>ares</a:t>
            </a:r>
            <a:r>
              <a:rPr lang="EN-US"/>
              <a:t>, their god of war.</a:t>
            </a:r>
            <a:endParaRPr lang="en-US"/>
          </a:p>
          <a:p>
            <a:r>
              <a:rPr lang="EN-US"/>
              <a:t> Pieces of mars has been found on earth.</a:t>
            </a:r>
            <a:endParaRPr lang="en-US"/>
          </a:p>
          <a:p>
            <a:r>
              <a:rPr lang="EN-US"/>
              <a:t>Mars was thought to be home of intelligent life.</a:t>
            </a:r>
            <a:endParaRPr lang="en-US"/>
          </a:p>
        </p:txBody>
      </p:sp>
      <p:sp>
        <p:nvSpPr>
          <p:cNvPr id="4" name="Smiley Face 3"/>
          <p:cNvSpPr/>
          <p:nvPr/>
        </p:nvSpPr>
        <p:spPr>
          <a:xfrm rot="120000">
            <a:off x="9525000" y="1019175"/>
            <a:ext cx="914400" cy="914400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n fact m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867275"/>
            <a:ext cx="3399780" cy="1698171"/>
          </a:xfrm>
          <a:prstGeom prst="rect">
            <a:avLst/>
          </a:prstGeom>
        </p:spPr>
      </p:pic>
      <p:pic>
        <p:nvPicPr>
          <p:cNvPr id="6" name="Picture 5" descr="roman m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100" y="2819400"/>
            <a:ext cx="3907064" cy="39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the planet looks like?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It has red sand covering the surface with volcano and craters.  </a:t>
            </a:r>
            <a:endParaRPr lang="en-US"/>
          </a:p>
          <a:p>
            <a:r>
              <a:rPr lang="EN-US"/>
              <a:t>It has ice caps, canyons and deserters.</a:t>
            </a:r>
            <a:endParaRPr lang="en-US"/>
          </a:p>
          <a:p>
            <a:r>
              <a:rPr lang="EN-US"/>
              <a:t>Some of the feature's ARE LIKE THE ONE ON THE MOON AND EARTH. </a:t>
            </a:r>
            <a:endParaRPr lang="en-US"/>
          </a:p>
          <a:p>
            <a:r>
              <a:rPr lang="EN-US"/>
              <a:t>IT HAS A REDISH COLOR </a:t>
            </a:r>
            <a:endParaRPr lang="en-US"/>
          </a:p>
        </p:txBody>
      </p:sp>
      <p:pic>
        <p:nvPicPr>
          <p:cNvPr id="4" name="Picture 3" descr="Image resul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3829050"/>
            <a:ext cx="5144995" cy="25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2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47" y="533400"/>
            <a:ext cx="9406778" cy="2102878"/>
          </a:xfrm>
        </p:spPr>
        <p:txBody>
          <a:bodyPr/>
          <a:lstStyle/>
          <a:p>
            <a:pPr algn="l"/>
            <a:r>
              <a:rPr lang="EN-US"/>
              <a:t> How long is mars orbit</a:t>
            </a:r>
            <a:r>
              <a:rPr lang="en-US"/>
              <a:t/>
            </a:r>
            <a:br>
              <a:rPr lang="en-US"/>
            </a:br>
            <a:r>
              <a:rPr lang="EN-US" sz="2400">
                <a:solidFill>
                  <a:srgbClr val="000000"/>
                </a:solidFill>
                <a:latin typeface="Tw Cen MT"/>
              </a:rPr>
              <a:t>it takes </a:t>
            </a:r>
            <a:r>
              <a:rPr lang="EN-US" sz="2400">
                <a:latin typeface="Tw Cen MT"/>
              </a:rPr>
              <a:t> </a:t>
            </a:r>
            <a:r>
              <a:rPr lang="EN-US" sz="2400" b="1">
                <a:latin typeface="Tw Cen MT"/>
              </a:rPr>
              <a:t>687</a:t>
            </a:r>
            <a:r>
              <a:rPr lang="EN-US" sz="2400">
                <a:latin typeface="Tw Cen MT"/>
              </a:rPr>
              <a:t> earth days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38775" y="3295650"/>
            <a:ext cx="3795059" cy="13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we explored mars?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YES we have.  successful Past missions-Curiosity,  ,Mars Exploration Rover Spirit</a:t>
            </a:r>
          </a:p>
          <a:p>
            <a:r>
              <a:rPr lang="EN-US"/>
              <a:t>Mars Pathfinder &amp; Sojourner, Global Surveyor, Viking 1,viking 2 Mars 2,3, 5, 6 Mariner 9,6,7,4 </a:t>
            </a:r>
            <a:endParaRPr lang="en-US"/>
          </a:p>
          <a:p>
            <a:pPr marL="0" indent="0">
              <a:buNone/>
            </a:pPr>
            <a:endParaRPr lang="EN-US" err="1"/>
          </a:p>
        </p:txBody>
      </p:sp>
      <p:pic>
        <p:nvPicPr>
          <p:cNvPr id="4" name="Picture 3" descr="MSL – Curiosity: immagini ad alta risoluzione – 9 agosto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270" y="625706"/>
            <a:ext cx="2245894" cy="1587500"/>
          </a:xfrm>
          <a:prstGeom prst="rect">
            <a:avLst/>
          </a:prstGeom>
        </p:spPr>
      </p:pic>
      <p:pic>
        <p:nvPicPr>
          <p:cNvPr id="5" name="Picture 4"/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00500" y="3667125"/>
            <a:ext cx="4733745" cy="21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7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76250"/>
            <a:ext cx="10364451" cy="1596177"/>
          </a:xfrm>
        </p:spPr>
        <p:txBody>
          <a:bodyPr/>
          <a:lstStyle/>
          <a:p>
            <a:r>
              <a:rPr lang="EN-US"/>
              <a:t>What features are found on the planet?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90775"/>
            <a:ext cx="10363826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It is rocky with canyons, volcanos and craters all over. There are also gullies, which are small valleys or ravines originally worn away by running water and serving as a drainageway after prolonged heavy rains. There is also the </a:t>
            </a:r>
            <a:r>
              <a:rPr lang="EN-US" err="1"/>
              <a:t>Medusae</a:t>
            </a:r>
            <a:r>
              <a:rPr lang="EN-US"/>
              <a:t> Fossae formation, which is a soft, easily eroded deposit that extends for nearly 1,000 km along the equator of mars. The ridges in the formation generally point in the direction of the winds that carved them. </a:t>
            </a:r>
            <a:endParaRPr lang="en-US"/>
          </a:p>
        </p:txBody>
      </p:sp>
      <p:pic>
        <p:nvPicPr>
          <p:cNvPr id="4" name="Picture 3" descr="étude du Mont Sharp (septembre 2014 - ) Modifi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5219700"/>
            <a:ext cx="6792135" cy="1490956"/>
          </a:xfrm>
          <a:prstGeom prst="rect">
            <a:avLst/>
          </a:prstGeom>
        </p:spPr>
      </p:pic>
      <p:pic>
        <p:nvPicPr>
          <p:cNvPr id="5" name="Picture 4" descr="external image mars_valles_marineris_east_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25" y="463023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3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 of atmosphere does your planet have? What gasses are present?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2975" y="2201534"/>
            <a:ext cx="10800691" cy="41198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atmosphere of mars is 100 times thinner than Earth's. The atmosphere is 95.32% Carbon dioxide, 2.7% nitrogen, 1.6% argon, 0.13% oxygen, 0.08% carbon monoxide. Also, minor amounts of water, nitrogen oxide, neon, hydrogen-deuterium-oxygen, krypton and xenon.</a:t>
            </a:r>
            <a:endParaRPr lang="en-US"/>
          </a:p>
          <a:p>
            <a:r>
              <a:rPr lang="EN-US"/>
              <a:t>The atmospheric pressure on mars is only a fraction of what it is here on earth- averaging 7.5 millibars on mars to just over 1,000 here on earth.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Une fusée pour aller sur Mars en 39 jours - Pause Geek - La cultur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4629150"/>
            <a:ext cx="3535751" cy="19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3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 is the average temperature?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 average temperature is -80° f which is also -60° c. Without a "thermal blanket" Mars can not retain any heat energy, this is why Mars's temperatures are so cold. On a normal summer day </a:t>
            </a:r>
            <a:r>
              <a:rPr lang="EN-US" err="1"/>
              <a:t>mars's</a:t>
            </a:r>
            <a:r>
              <a:rPr lang="EN-US"/>
              <a:t> temperature can reach up too 70° f (20° c).  On a normal winter day it can go down to -195° f (125° c)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 descr="mars te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47675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1733550"/>
            <a:ext cx="10364451" cy="1596177"/>
          </a:xfrm>
        </p:spPr>
        <p:txBody>
          <a:bodyPr/>
          <a:lstStyle/>
          <a:p>
            <a:r>
              <a:rPr lang="EN-US"/>
              <a:t>What is the gravity like on the planet?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5825" y="3619500"/>
            <a:ext cx="10363200" cy="29390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gravity on mars' surface is much lower than on earth, by 62%. At just 0.38 of the earth standard, a person who weighs 100 kg on earth would weigh 38 kg on mars.</a:t>
            </a:r>
            <a:endParaRPr lang="en-US"/>
          </a:p>
          <a:p>
            <a:r>
              <a:rPr lang="EN-US"/>
              <a:t>The difference in gravity from earth to mars is due to some factors- mass, density, ad radius having the most effect. Even though mars has about the same land surface area as earth, it only has ½ the diameter and less density than earth, having about 15% of earth's volume, and 11% of its mass.</a:t>
            </a:r>
            <a:endParaRPr lang="en-US"/>
          </a:p>
        </p:txBody>
      </p:sp>
      <p:pic>
        <p:nvPicPr>
          <p:cNvPr id="4" name="Picture 3" descr="DARPA: We Are Engineering the Organisms That Will Terraform Mar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5" y="114300"/>
            <a:ext cx="2743200" cy="2052320"/>
          </a:xfrm>
          <a:prstGeom prst="rect">
            <a:avLst/>
          </a:prstGeom>
        </p:spPr>
      </p:pic>
      <p:pic>
        <p:nvPicPr>
          <p:cNvPr id="5" name="Picture 4" descr="Marte: Curiosidades del 'Planeta Rojo'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128677"/>
            <a:ext cx="2743200" cy="20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5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 moons does mars have?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9577" y="2366963"/>
            <a:ext cx="10408023" cy="3872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Phobos</a:t>
            </a:r>
            <a:r>
              <a:rPr lang="EN-US"/>
              <a:t> and Deimos  are the 2 moons in mars.</a:t>
            </a:r>
            <a:endParaRPr lang="en-US"/>
          </a:p>
          <a:p>
            <a:r>
              <a:rPr lang="EN-US" err="1"/>
              <a:t>MArs</a:t>
            </a:r>
            <a:r>
              <a:rPr lang="EN-US"/>
              <a:t> moons are one of the smallest in the solar system.</a:t>
            </a:r>
            <a:endParaRPr lang="en-US"/>
          </a:p>
          <a:p>
            <a:r>
              <a:rPr lang="EN-US"/>
              <a:t>Asaph Hall discovered the moons one august night he almost gave up but his wife told him not to the next night he discovered one 9 days later he discovered another.</a:t>
            </a:r>
            <a:endParaRPr lang="en-US"/>
          </a:p>
          <a:p>
            <a:r>
              <a:rPr lang="EN-US"/>
              <a:t>They are named after the  mythological sons of Ares. </a:t>
            </a:r>
            <a:endParaRPr lang="en-US"/>
          </a:p>
          <a:p>
            <a:r>
              <a:rPr lang="EN-US"/>
              <a:t> </a:t>
            </a:r>
            <a:r>
              <a:rPr lang="EN-US" err="1"/>
              <a:t>Phobos</a:t>
            </a:r>
            <a:r>
              <a:rPr lang="EN-US"/>
              <a:t> means fear or panic. </a:t>
            </a:r>
          </a:p>
          <a:p>
            <a:r>
              <a:rPr lang="EN-US"/>
              <a:t>Deimos means flight. </a:t>
            </a:r>
          </a:p>
          <a:p>
            <a:endParaRPr lang="EN-US"/>
          </a:p>
        </p:txBody>
      </p:sp>
      <p:pic>
        <p:nvPicPr>
          <p:cNvPr id="4" name="Picture 3" descr="Image result for Picture of mars mo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67" y="4526182"/>
            <a:ext cx="3839883" cy="19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6825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54</Paragraphs>
  <Slides>13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Droplet</vt:lpstr>
      <vt:lpstr>Mars Planet Project</vt:lpstr>
      <vt:lpstr>What the planet looks like?</vt:lpstr>
      <vt:lpstr> How long is mars orbit it takes  687 earth days</vt:lpstr>
      <vt:lpstr>Have we explored mars?</vt:lpstr>
      <vt:lpstr>What features are found on the planet?</vt:lpstr>
      <vt:lpstr>What type of atmosphere does your planet have? What gasses are present?</vt:lpstr>
      <vt:lpstr>What is the average temperature? </vt:lpstr>
      <vt:lpstr>What is the gravity like on the planet? </vt:lpstr>
      <vt:lpstr>How many moons does mars have?</vt:lpstr>
      <vt:lpstr>How far is mars from the sun</vt:lpstr>
      <vt:lpstr>How long is the spin/rotation?</vt:lpstr>
      <vt:lpstr>What is the diameter(km), mass(kg) and density (g/cm3) of the planet</vt:lpstr>
      <vt:lpstr>Interesting facts about mars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 Planet Project</dc:title>
  <dc:creator>SCHILLING ANGELA</dc:creator>
  <cp:lastModifiedBy>SCHILLING ANGELA</cp:lastModifiedBy>
  <cp:revision>2</cp:revision>
  <dcterms:modified xsi:type="dcterms:W3CDTF">2016-11-21T13:33:51Z</dcterms:modified>
</cp:coreProperties>
</file>