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E9405-7733-452C-A20A-10470BBC8AD7}" type="datetimeFigureOut">
              <a:rPr lang="en-US"/>
              <a:t>11/21/2016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8C815-54A4-47DF-8E83-5EFD6834224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0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91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52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45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5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2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6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8C815-54A4-47DF-8E83-5EFD6834224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2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Mercury planet 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By Wendell r. , </a:t>
            </a:r>
            <a:r>
              <a:rPr lang="EN-US" dirty="0" err="1"/>
              <a:t>derek</a:t>
            </a:r>
            <a:r>
              <a:rPr lang="EN-US" dirty="0"/>
              <a:t> d. ,griffin f. ,chase v.</a:t>
            </a:r>
            <a:endParaRPr lang="en-US" dirty="0"/>
          </a:p>
        </p:txBody>
      </p:sp>
      <p:pic>
        <p:nvPicPr>
          <p:cNvPr id="10" name="Picture 9" descr="Add-on:Mercury - World Wind Wik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0000">
            <a:off x="466725" y="4239164"/>
            <a:ext cx="2743200" cy="1876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Image result for this is mercury's symb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8791575" y="342900"/>
            <a:ext cx="2736491" cy="327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Mercury's Distance from sun?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current distance from mercury to the sun is 43.3 million miles (69.8 million km./ 0.46au)</a:t>
            </a:r>
            <a:endParaRPr lang="en-US"/>
          </a:p>
        </p:txBody>
      </p:sp>
      <p:pic>
        <p:nvPicPr>
          <p:cNvPr id="4" name="Picture 3" descr="Image result for mercury distance from s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3133725"/>
            <a:ext cx="5906040" cy="33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long is spin or rotation?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- its spins at 10 km/h</a:t>
            </a:r>
            <a:endParaRPr lang="en-US" dirty="0"/>
          </a:p>
          <a:p>
            <a:r>
              <a:rPr lang="EN-US" dirty="0"/>
              <a:t>It rotate every 58 days</a:t>
            </a:r>
            <a:endParaRPr lang="en-US" dirty="0"/>
          </a:p>
          <a:p>
            <a:r>
              <a:rPr lang="EN-US" dirty="0"/>
              <a:t>One day is 1400 hours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big is mercury?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722" y="2089255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Mercury's diameter is 4879 km</a:t>
            </a:r>
            <a:endParaRPr lang="en-US"/>
          </a:p>
          <a:p>
            <a:pPr marL="0" indent="0">
              <a:buNone/>
            </a:pPr>
            <a:r>
              <a:rPr lang="EN-US"/>
              <a:t>Mercury's mass is 3.285 × 10^23 kg</a:t>
            </a:r>
          </a:p>
          <a:p>
            <a:pPr marL="0" indent="0">
              <a:buNone/>
            </a:pPr>
            <a:r>
              <a:rPr lang="EN-US"/>
              <a:t>Mercury's density is 5.43 g/cm³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07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 other interesting things about mercury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Did you know that Mercury is the closest planet from the sun?</a:t>
            </a:r>
            <a:endParaRPr lang="en-US" dirty="0"/>
          </a:p>
          <a:p>
            <a:r>
              <a:rPr lang="EN-US" dirty="0"/>
              <a:t>Did you also know that mercury is the second hottest planet with 840 degrees Fahrenheit?</a:t>
            </a:r>
            <a:endParaRPr lang="en-US" dirty="0"/>
          </a:p>
          <a:p>
            <a:r>
              <a:rPr lang="EN-US" dirty="0"/>
              <a:t>Did you know that mercury is the smallest planet in our solar system?</a:t>
            </a:r>
            <a:endParaRPr lang="en-US" dirty="0"/>
          </a:p>
        </p:txBody>
      </p:sp>
      <p:pic>
        <p:nvPicPr>
          <p:cNvPr id="4" name="Picture 3" descr="Image result for mercury distance from s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850" y="5048250"/>
            <a:ext cx="2268448" cy="16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9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planet look like?</a:t>
            </a:r>
            <a:endParaRPr lang="en-US"/>
          </a:p>
        </p:txBody>
      </p:sp>
      <p:pic>
        <p:nvPicPr>
          <p:cNvPr id="4" name="Picture 3" descr="The planet Mercury I promise it's not the moon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2700000">
            <a:off x="7094568" y="1770717"/>
            <a:ext cx="3665537" cy="36786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300" y="2085009"/>
            <a:ext cx="2743200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The Planet is Gray.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Tw Cen MT"/>
              </a:rPr>
              <a:t>It Is Round.</a:t>
            </a:r>
            <a:r>
              <a:rPr lang="en-US" dirty="0">
                <a:latin typeface="Tw Cen MT"/>
              </a:rPr>
              <a:t/>
            </a:r>
            <a:br>
              <a:rPr lang="en-US" dirty="0">
                <a:latin typeface="Tw Cen MT"/>
              </a:rPr>
            </a:br>
            <a:r>
              <a:rPr lang="EN-US" dirty="0">
                <a:solidFill>
                  <a:srgbClr val="FFFFFF"/>
                </a:solidFill>
                <a:latin typeface="Tw Cen MT"/>
              </a:rPr>
              <a:t>It has lots of Craters.</a:t>
            </a:r>
            <a:r>
              <a:rPr lang="en-US" dirty="0">
                <a:latin typeface="Tw Cen MT"/>
              </a:rPr>
              <a:t/>
            </a:r>
            <a:br>
              <a:rPr lang="en-US" dirty="0">
                <a:latin typeface="Tw Cen MT"/>
              </a:rPr>
            </a:br>
            <a:r>
              <a:rPr lang="EN-US" dirty="0">
                <a:solidFill>
                  <a:srgbClr val="FFFFFF"/>
                </a:solidFill>
                <a:latin typeface="Tw Cen MT"/>
              </a:rPr>
              <a:t>This is what it looks like ===&gt;</a:t>
            </a:r>
          </a:p>
        </p:txBody>
      </p:sp>
    </p:spTree>
    <p:extLst>
      <p:ext uri="{BB962C8B-B14F-4D97-AF65-F5344CB8AC3E}">
        <p14:creationId xmlns:p14="http://schemas.microsoft.com/office/powerpoint/2010/main" val="89069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9905998" cy="1478570"/>
          </a:xfrm>
        </p:spPr>
        <p:txBody>
          <a:bodyPr/>
          <a:lstStyle/>
          <a:p>
            <a:r>
              <a:rPr lang="EN-US" dirty="0"/>
              <a:t>HAVE WE EXPLORED IT?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7850" y="1895475"/>
            <a:ext cx="6754483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We have explored mercury on three different occasions in 1974, 1975, and 2004 since then we have mapped over half of the planet </a:t>
            </a:r>
          </a:p>
        </p:txBody>
      </p:sp>
    </p:spTree>
    <p:extLst>
      <p:ext uri="{BB962C8B-B14F-4D97-AF65-F5344CB8AC3E}">
        <p14:creationId xmlns:p14="http://schemas.microsoft.com/office/powerpoint/2010/main" val="384202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 on mercury?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Mercury is a very cratered</a:t>
            </a:r>
            <a:endParaRPr lang="en-US" dirty="0"/>
          </a:p>
          <a:p>
            <a:r>
              <a:rPr lang="EN-US" dirty="0"/>
              <a:t>Mercury has lots of ridges</a:t>
            </a:r>
            <a:endParaRPr lang="en-US" dirty="0"/>
          </a:p>
          <a:p>
            <a:r>
              <a:rPr lang="EN-US" dirty="0"/>
              <a:t>It has a molten core</a:t>
            </a:r>
            <a:endParaRPr lang="en-US" dirty="0"/>
          </a:p>
          <a:p>
            <a:endParaRPr lang="en-US"/>
          </a:p>
        </p:txBody>
      </p:sp>
      <p:pic>
        <p:nvPicPr>
          <p:cNvPr id="4" name="Picture 3" descr="Image result for mercury close 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3" y="409575"/>
            <a:ext cx="5682083" cy="5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8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Atmosphere in mercury?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atmosphere of mercury is made up of hydrogen, helium, oxygen, sodium, calcium, potassium and water vapor. </a:t>
            </a:r>
            <a:endParaRPr lang="EN-US" dirty="0">
              <a:solidFill>
                <a:srgbClr val="FFFFFF"/>
              </a:solidFill>
              <a:latin typeface="Tw Cen MT"/>
            </a:endParaRPr>
          </a:p>
          <a:p>
            <a:r>
              <a:rPr lang="EN-US" dirty="0"/>
              <a:t> Some of the gasses present are oxygen, helium, and carbon dioxide.</a:t>
            </a:r>
            <a:endParaRPr lang="en-US" dirty="0"/>
          </a:p>
          <a:p>
            <a:r>
              <a:rPr lang="EN-US"/>
              <a:t>But the atmosphere keeps on getting away because the planet does not have a gravity pull big enough to keep the atmosphere, but the atmosphere is replenished</a:t>
            </a:r>
            <a:r>
              <a:rPr lang="EN-US" dirty="0"/>
              <a:t>.</a:t>
            </a:r>
          </a:p>
        </p:txBody>
      </p:sp>
      <p:pic>
        <p:nvPicPr>
          <p:cNvPr id="5" name="Picture 4" descr="Image result for oxygen at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5314950"/>
            <a:ext cx="1415302" cy="1415302"/>
          </a:xfrm>
          <a:prstGeom prst="rect">
            <a:avLst/>
          </a:prstGeom>
        </p:spPr>
      </p:pic>
      <p:pic>
        <p:nvPicPr>
          <p:cNvPr id="6" name="Picture 5" descr="Image result for helium ato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5210175"/>
            <a:ext cx="1319696" cy="1468827"/>
          </a:xfrm>
          <a:prstGeom prst="rect">
            <a:avLst/>
          </a:prstGeom>
        </p:spPr>
      </p:pic>
      <p:pic>
        <p:nvPicPr>
          <p:cNvPr id="7" name="Picture 6" descr="Image result for carbon dioxide ato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675" y="4708016"/>
            <a:ext cx="2064979" cy="21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4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is the average temperature?</a:t>
            </a:r>
            <a:r>
              <a:rPr lang="en-US"/>
              <a:t/>
            </a:r>
            <a:br>
              <a:rPr lang="en-US"/>
            </a:br>
            <a:r>
              <a:rPr lang="EN-US">
                <a:solidFill>
                  <a:srgbClr val="FFFFFF"/>
                </a:solidFill>
                <a:latin typeface="Tw Cen MT"/>
              </a:rPr>
              <a:t>High Temperature?</a:t>
            </a:r>
            <a:r>
              <a:rPr lang="en-US">
                <a:latin typeface="Tw Cen MT"/>
              </a:rPr>
              <a:t/>
            </a:r>
            <a:br>
              <a:rPr lang="en-US">
                <a:latin typeface="Tw Cen MT"/>
              </a:rPr>
            </a:br>
            <a:r>
              <a:rPr lang="EN-US">
                <a:solidFill>
                  <a:srgbClr val="FFFFFF"/>
                </a:solidFill>
                <a:latin typeface="Tw Cen MT"/>
              </a:rPr>
              <a:t>Low temperature?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During the day, Mercury is 427 degrees Celsius (801 degrees Fahrenheit).</a:t>
            </a:r>
            <a:endParaRPr lang="en-US" dirty="0"/>
          </a:p>
          <a:p>
            <a:r>
              <a:rPr lang="EN-US" dirty="0"/>
              <a:t>At Night it is –173 degrees Celsius (-279 degrees Fahrenheit).</a:t>
            </a:r>
            <a:endParaRPr lang="en-US" dirty="0"/>
          </a:p>
          <a:p>
            <a:r>
              <a:rPr lang="EN-US" dirty="0"/>
              <a:t>The Average Temperature on Mercury is 167 degrees Celsius (332 degrees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FFFF"/>
                </a:solidFill>
                <a:latin typeface="Tw Cen MT"/>
              </a:rPr>
              <a:t>Fahrenheit).</a:t>
            </a:r>
          </a:p>
          <a:p>
            <a:endParaRPr lang="en-US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endParaRPr lang="en-US" dirty="0"/>
          </a:p>
        </p:txBody>
      </p:sp>
      <p:pic>
        <p:nvPicPr>
          <p:cNvPr id="4" name="Picture 3" descr="Image result for thermometer carto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75" y="3933825"/>
            <a:ext cx="2473685" cy="26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1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Gravity 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-You weight 38 percent less on mercury then on earth.</a:t>
            </a:r>
            <a:endParaRPr lang="en-US"/>
          </a:p>
          <a:p>
            <a:pPr marL="0" indent="0">
              <a:buNone/>
            </a:pPr>
            <a:r>
              <a:rPr lang="EN-US"/>
              <a:t>-if a man weighed 180 </a:t>
            </a:r>
            <a:r>
              <a:rPr lang="EN-US" err="1"/>
              <a:t>lbs</a:t>
            </a:r>
            <a:r>
              <a:rPr lang="EN-US"/>
              <a:t> he would weight 68.4 on mercury </a:t>
            </a:r>
            <a:endParaRPr lang="en-US"/>
          </a:p>
          <a:p>
            <a:pPr marL="0" indent="0">
              <a:buNone/>
            </a:pPr>
            <a:r>
              <a:rPr lang="EN-US"/>
              <a:t>-the same man could jump twice as high on mercury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 sz="8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3200400"/>
            <a:ext cx="30480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EN-US"/>
          </a:p>
        </p:txBody>
      </p:sp>
      <p:pic>
        <p:nvPicPr>
          <p:cNvPr id="5" name="Picture 4" descr="File:Gravity film.JPG - Wikipe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3" y="78537"/>
            <a:ext cx="11928475" cy="204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Mercury's moons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035" y="2057400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It has none</a:t>
            </a:r>
            <a:endParaRPr lang="EN-US" dirty="0">
              <a:solidFill>
                <a:srgbClr val="FFFFFF"/>
              </a:solidFill>
              <a:latin typeface="Tw Cen MT"/>
            </a:endParaRPr>
          </a:p>
        </p:txBody>
      </p:sp>
      <p:pic>
        <p:nvPicPr>
          <p:cNvPr id="5" name="Picture 4" descr="Image result for why does mercury have no mo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886075"/>
            <a:ext cx="4722274" cy="3698829"/>
          </a:xfrm>
          <a:prstGeom prst="rect">
            <a:avLst/>
          </a:prstGeom>
        </p:spPr>
      </p:pic>
      <p:pic>
        <p:nvPicPr>
          <p:cNvPr id="7" name="Picture 6" descr="Image result for why doesn't mercury have any mo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573" y="260350"/>
            <a:ext cx="4415227" cy="2950825"/>
          </a:xfrm>
          <a:prstGeom prst="rect">
            <a:avLst/>
          </a:prstGeom>
        </p:spPr>
      </p:pic>
      <p:pic>
        <p:nvPicPr>
          <p:cNvPr id="10" name="Picture 9" descr="Image result for why doesn't mercury have any mo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549" y="3474109"/>
            <a:ext cx="4538626" cy="28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9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Long is The revolution/orbit?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It takes about 88 Earth Days for Mercury complete one revolution around the sun.</a:t>
            </a:r>
            <a:endParaRPr lang="en-US"/>
          </a:p>
          <a:p>
            <a:r>
              <a:rPr lang="EN-US"/>
              <a:t>The Length of Day on Mercury (Sunrise to Sunrise) is 176 Earth Days.</a:t>
            </a:r>
            <a:endParaRPr lang="en-US"/>
          </a:p>
        </p:txBody>
      </p:sp>
      <p:pic>
        <p:nvPicPr>
          <p:cNvPr id="6" name="Picture 5" descr="Image result for mercury orbiting the su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95" y="3814673"/>
            <a:ext cx="3708656" cy="278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05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Widescreen</PresentationFormat>
  <Paragraphs>57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Tw Cen MT</vt:lpstr>
      <vt:lpstr>Circuit</vt:lpstr>
      <vt:lpstr>Mercury planet project</vt:lpstr>
      <vt:lpstr>What does the planet look like?</vt:lpstr>
      <vt:lpstr>HAVE WE EXPLORED IT?  </vt:lpstr>
      <vt:lpstr>Features on mercury?</vt:lpstr>
      <vt:lpstr>Atmosphere in mercury?</vt:lpstr>
      <vt:lpstr>What is the average temperature? High Temperature? Low temperature?</vt:lpstr>
      <vt:lpstr>Gravity ?</vt:lpstr>
      <vt:lpstr>Mercury's moons</vt:lpstr>
      <vt:lpstr>How Long is The revolution/orbit?</vt:lpstr>
      <vt:lpstr>Mercury's Distance from sun?</vt:lpstr>
      <vt:lpstr>How long is spin or rotation? </vt:lpstr>
      <vt:lpstr>How big is mercury?</vt:lpstr>
      <vt:lpstr>3 other interesting things about mercury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Mercury planet project</dc:title>
  <dc:creator>SCHILLING ANGELA</dc:creator>
  <cp:lastModifiedBy>SCHILLING ANGELA</cp:lastModifiedBy>
  <cp:revision>5</cp:revision>
  <dcterms:modified xsi:type="dcterms:W3CDTF">2016-11-21T13:34:10Z</dcterms:modified>
</cp:coreProperties>
</file>