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1"/>
  </p:notesMasterIdLst>
  <p:sldIdLst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4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E09"/>
    <a:srgbClr val="A98F31"/>
    <a:srgbClr val="E51E09"/>
    <a:srgbClr val="E40F0A"/>
    <a:srgbClr val="C93209"/>
    <a:srgbClr val="DA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72" autoAdjust="0"/>
  </p:normalViewPr>
  <p:slideViewPr>
    <p:cSldViewPr snapToGrid="0">
      <p:cViewPr varScale="1">
        <p:scale>
          <a:sx n="63" d="100"/>
          <a:sy n="6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D165-C461-4361-B5FD-CB97B6F39751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5C866-059E-4B26-B7FC-ED01EF1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5C866-059E-4B26-B7FC-ED01EF19E0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9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09600"/>
            <a:ext cx="7391400" cy="990600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MULI-</a:t>
            </a:r>
          </a:p>
          <a:p>
            <a:pPr lvl="0"/>
            <a:r>
              <a:rPr lang="en-US" dirty="0" smtClean="0"/>
              <a:t>LINE TITLE HERE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752600"/>
            <a:ext cx="7086600" cy="762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MULTI-</a:t>
            </a:r>
          </a:p>
          <a:p>
            <a:pPr lvl="0"/>
            <a:r>
              <a:rPr lang="en-US" dirty="0" smtClean="0"/>
              <a:t>LINE SUBTITLE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438400"/>
            <a:ext cx="7010400" cy="2362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1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6D-F3F0-4F4E-A8D9-E5C8A7C64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F695-A3F8-4B72-A8F4-38B25CC99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8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A6-7040-4933-ABC6-2929208F3EBA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89B-7F25-4E93-B7C8-833F2E4DE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09600"/>
            <a:ext cx="7391400" cy="990600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MULI-</a:t>
            </a:r>
          </a:p>
          <a:p>
            <a:pPr lvl="0"/>
            <a:r>
              <a:rPr lang="en-US" dirty="0" smtClean="0"/>
              <a:t>LINE TITLE HERE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752600"/>
            <a:ext cx="7086600" cy="762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MULTI-</a:t>
            </a:r>
          </a:p>
          <a:p>
            <a:pPr lvl="0"/>
            <a:r>
              <a:rPr lang="en-US" dirty="0" smtClean="0"/>
              <a:t>LINE SUBTITLE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438400"/>
            <a:ext cx="7010400" cy="2362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1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6D-F3F0-4F4E-A8D9-E5C8A7C64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F695-A3F8-4B72-A8F4-38B25CC99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49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53C4AB-E34A-354F-8CDE-943FCEBEB1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C91B2B-8558-1E4B-8886-2054566C95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53C4AB-E34A-354F-8CDE-943FCEBEB1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C91B2B-8558-1E4B-8886-2054566C95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" y="320040"/>
            <a:ext cx="7848600" cy="1524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Lesson 5: </a:t>
            </a:r>
            <a:r>
              <a:rPr lang="en-US" altLang="en-US" dirty="0" smtClean="0">
                <a:solidFill>
                  <a:schemeClr val="bg1"/>
                </a:solidFill>
              </a:rPr>
              <a:t>More </a:t>
            </a:r>
            <a:r>
              <a:rPr lang="en-US" altLang="en-US" dirty="0" smtClean="0">
                <a:solidFill>
                  <a:schemeClr val="bg1"/>
                </a:solidFill>
              </a:rPr>
              <a:t>than latitude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750" y="1844040"/>
            <a:ext cx="7391400" cy="1828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Sun’s Effect on Climate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7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roduction\Art Files--Final\RESPECT-MSPCP\Suns Effect on Climate\RES.C1.SEC.L5HO.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2435" r="2180" b="1627"/>
          <a:stretch/>
        </p:blipFill>
        <p:spPr bwMode="auto">
          <a:xfrm>
            <a:off x="228600" y="1527957"/>
            <a:ext cx="8810091" cy="49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Investigation Summary: </a:t>
            </a:r>
            <a:r>
              <a:rPr lang="en-US" sz="3200" dirty="0"/>
              <a:t>Why do some places at the same latitude have different temperature patterns?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4949190" y="3647111"/>
            <a:ext cx="308610" cy="28448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819400" y="3682589"/>
            <a:ext cx="308610" cy="28448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15849" y="3412415"/>
            <a:ext cx="308610" cy="28448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Investigation Summary: </a:t>
            </a:r>
            <a:r>
              <a:rPr lang="en-US" sz="3200" dirty="0"/>
              <a:t>Why do some places at the same latitude have different temperature patterns?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do you notice about where each city is located?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Using the features on the map, what do you think might account for the different temperature patterns of these three cities?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4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Investigation:  </a:t>
            </a:r>
            <a:r>
              <a:rPr lang="en-US" sz="3200" dirty="0"/>
              <a:t>Why do some places at the same latitude have different temperature patterns?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164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are some things we noticed:</a:t>
            </a:r>
          </a:p>
          <a:p>
            <a:pPr lvl="1"/>
            <a:r>
              <a:rPr lang="en-US" dirty="0" smtClean="0"/>
              <a:t>San Francisco is close to the Pacific Ocean.</a:t>
            </a:r>
          </a:p>
          <a:p>
            <a:pPr lvl="1"/>
            <a:r>
              <a:rPr lang="en-US" dirty="0" smtClean="0"/>
              <a:t>Colorado Springs is near the Rocky Mountains.</a:t>
            </a:r>
          </a:p>
          <a:p>
            <a:pPr lvl="1"/>
            <a:r>
              <a:rPr lang="en-US" dirty="0" smtClean="0"/>
              <a:t>St. Louis is in the center of the US and not near either a big body of water or mountains.</a:t>
            </a:r>
          </a:p>
          <a:p>
            <a:pPr marL="0" indent="0">
              <a:buNone/>
            </a:pPr>
            <a:r>
              <a:rPr lang="en-US" dirty="0" smtClean="0"/>
              <a:t>What about the locations of these three cities might make a difference in their temperatures? Explain your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Investigation: </a:t>
            </a:r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Not all places at the same latitude have the same average temperatures.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Therefore, we know that latitude is not the only factor that determines the temperatures at a specific location on Earth.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Other things that might matter are being near a large body of water and elevation.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4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/>
              <a:t>Summary</a:t>
            </a:r>
            <a:r>
              <a:rPr lang="en-US" dirty="0" smtClean="0"/>
              <a:t>: Key Science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There are different temperatures on Earth because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 Sun’s rays hit certain parts of Earth more directly and other places less directly.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s Earth orbits the Sun, the most-direct angles of sunlight reach different parts of Earth at different times of the year.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04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Summary: Lesson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Why do some places at the same latitude have different temperature patterns?</a:t>
            </a:r>
          </a:p>
          <a:p>
            <a:r>
              <a:rPr lang="en-US" sz="3200" dirty="0" smtClean="0"/>
              <a:t>Record your answer to the lesson focus question in your science notebook.</a:t>
            </a:r>
          </a:p>
          <a:p>
            <a:r>
              <a:rPr lang="en-US" sz="3200" dirty="0" smtClean="0"/>
              <a:t>Share your ideas with your classmates.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6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Summary: Unit Central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Why are some places on Earth hotter than others at different times of year?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Talk about the Unit Central Question with your teammates.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Use key science ideas from all of the lessons to share what you have learned. 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Be prepared to share your ideas with your classmates.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2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next lesson, you will think </a:t>
            </a:r>
            <a:r>
              <a:rPr lang="en-US" dirty="0" smtClean="0"/>
              <a:t>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Why does being close to an ocean affect the temperature at a particular location?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1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to last </a:t>
            </a:r>
            <a:r>
              <a:rPr lang="en-US" dirty="0" smtClean="0"/>
              <a:t>lessons: The Sun’s effect on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What patterns did we observe on the bar graphs from Lesson 1?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What </a:t>
            </a:r>
            <a:r>
              <a:rPr lang="en-US" sz="3600" dirty="0" smtClean="0"/>
              <a:t>important science ideas have we learned from our lessons so far? </a:t>
            </a:r>
            <a:endParaRPr lang="en-US" sz="36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 smtClean="0"/>
              <a:t>State the science ideas in complete sentences.)</a:t>
            </a:r>
          </a:p>
          <a:p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0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last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Talk with your teammates about our Unit Central Question.</a:t>
            </a:r>
          </a:p>
          <a:p>
            <a:r>
              <a:rPr lang="en-US" sz="3600" dirty="0" smtClean="0"/>
              <a:t>I think some places on Earth are hotter than others at different times of the year  because _________________________.</a:t>
            </a:r>
          </a:p>
          <a:p>
            <a:r>
              <a:rPr lang="en-US" sz="3600" dirty="0" smtClean="0"/>
              <a:t>My evidence from our previous lessons is ________________________________.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7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5: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Why do some places at the same latitude have different temperature patterns?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523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Focus Question: What are your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Are there other things besides the angle of sunlight that might explain why some </a:t>
            </a:r>
            <a:r>
              <a:rPr lang="en-US" sz="3600" dirty="0"/>
              <a:t>places at the same latitude have different temperature </a:t>
            </a:r>
            <a:r>
              <a:rPr lang="en-US" sz="3600" dirty="0" smtClean="0"/>
              <a:t>patterns?</a:t>
            </a:r>
          </a:p>
          <a:p>
            <a:r>
              <a:rPr lang="en-US" sz="3600" dirty="0" smtClean="0"/>
              <a:t>Write some possibilities in your science notebook.</a:t>
            </a:r>
          </a:p>
          <a:p>
            <a:r>
              <a:rPr lang="en-US" sz="3600" dirty="0" smtClean="0"/>
              <a:t>Be prepared to share your ideas.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60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40354"/>
            <a:ext cx="6781800" cy="451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Investigation: </a:t>
            </a:r>
            <a:r>
              <a:rPr lang="en-US" sz="3600" dirty="0"/>
              <a:t>Why do some places at the same latitude have different temperature patterns?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383"/>
            <a:ext cx="8229600" cy="83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 you notice on these maps of the United States from Lesson 1?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Investigation</a:t>
            </a:r>
            <a:r>
              <a:rPr lang="en-US" sz="3600" dirty="0"/>
              <a:t>: Why do some places at the same latitude have different temperature patterns?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Investigation</a:t>
            </a:r>
            <a:r>
              <a:rPr lang="en-US" sz="3200" dirty="0"/>
              <a:t>: Why do some places at the same latitude have different temperature patterns?</a:t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Point out some places on the US map that show </a:t>
            </a:r>
            <a:r>
              <a:rPr lang="en-US" sz="3600" i="1" dirty="0" smtClean="0"/>
              <a:t>different temperatures </a:t>
            </a:r>
            <a:r>
              <a:rPr lang="en-US" sz="3600" dirty="0" smtClean="0"/>
              <a:t>at the </a:t>
            </a:r>
            <a:r>
              <a:rPr lang="en-US" sz="3600" i="1" dirty="0" smtClean="0"/>
              <a:t>same latitude</a:t>
            </a:r>
            <a:r>
              <a:rPr lang="en-US" sz="3600" dirty="0"/>
              <a:t>.</a:t>
            </a:r>
            <a:endParaRPr lang="en-US" sz="3600" dirty="0" smtClean="0"/>
          </a:p>
          <a:p>
            <a:r>
              <a:rPr lang="en-US" sz="3600" dirty="0" smtClean="0"/>
              <a:t>How many can you locate?</a:t>
            </a:r>
          </a:p>
          <a:p>
            <a:r>
              <a:rPr lang="en-US" sz="3600" dirty="0" smtClean="0"/>
              <a:t>Are the temperatures different in both the winter and the summer?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01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Investigating temperatures  at the same latitude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Using the data in this data table, create a line graph of temperatures in the three cities during one year. </a:t>
            </a:r>
          </a:p>
          <a:p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7696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Investigating </a:t>
            </a:r>
            <a:r>
              <a:rPr lang="en-US" dirty="0"/>
              <a:t>temperatures  at the same 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Record the patterns you observe in your line graph.</a:t>
            </a:r>
          </a:p>
          <a:p>
            <a:pPr lvl="1"/>
            <a:r>
              <a:rPr lang="en-US" sz="3200" dirty="0" smtClean="0"/>
              <a:t>What is similar about temperatures in each city?</a:t>
            </a:r>
          </a:p>
          <a:p>
            <a:pPr lvl="1"/>
            <a:r>
              <a:rPr lang="en-US" sz="3200" dirty="0" smtClean="0"/>
              <a:t>What is different?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Let’s compare our teams’ ideas.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16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and STeLLA I _kr_jb_cdw_pn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and STeLLA I _kr_jb_cdw_pn</Template>
  <TotalTime>238</TotalTime>
  <Words>618</Words>
  <Application>Microsoft Office PowerPoint</Application>
  <PresentationFormat>On-screen Show (4:3)</PresentationFormat>
  <Paragraphs>70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Intro and STeLLA I _kr_jb_cdw_pn</vt:lpstr>
      <vt:lpstr>1_Theme1</vt:lpstr>
      <vt:lpstr>Lesson 5: More than latitude</vt:lpstr>
      <vt:lpstr>Link to last lesson</vt:lpstr>
      <vt:lpstr>Lesson 5: Focus Question</vt:lpstr>
      <vt:lpstr>Lesson Focus Question: What are your ideas?</vt:lpstr>
      <vt:lpstr>  Investigation: Why do some places at the same latitude have different temperature patterns?  </vt:lpstr>
      <vt:lpstr>  Investigation: Why do some places at the same latitude have different temperature patterns?  </vt:lpstr>
      <vt:lpstr>  Investigation: Why do some places at the same latitude have different temperature patterns?  </vt:lpstr>
      <vt:lpstr>Investigating temperatures  at the same latitude</vt:lpstr>
      <vt:lpstr>Investigating temperatures  at the same latitude</vt:lpstr>
      <vt:lpstr> Investigation Summary: Why do some places at the same latitude have different temperature patterns? </vt:lpstr>
      <vt:lpstr> Investigation Summary: Why do some places at the same latitude have different temperature patterns? </vt:lpstr>
      <vt:lpstr>Investigation:  Why do some places at the same latitude have different temperature patterns?</vt:lpstr>
      <vt:lpstr>Investigation: Key Science Ideas</vt:lpstr>
      <vt:lpstr> Lesson Summary: Key Science Ideas </vt:lpstr>
      <vt:lpstr>Lesson Summary: Lesson Focus Question</vt:lpstr>
      <vt:lpstr>Lesson Summary: Unit Central Question</vt:lpstr>
      <vt:lpstr>In the next lesson, you will think about …</vt:lpstr>
      <vt:lpstr>Link to last lessons: The Sun’s effect on climate</vt:lpstr>
    </vt:vector>
  </TitlesOfParts>
  <Company>BSCS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Temperature and Latitude</dc:title>
  <dc:creator>Connie Hvidsten</dc:creator>
  <cp:lastModifiedBy>Connie Hvidsten</cp:lastModifiedBy>
  <cp:revision>9</cp:revision>
  <dcterms:created xsi:type="dcterms:W3CDTF">2016-08-23T16:29:23Z</dcterms:created>
  <dcterms:modified xsi:type="dcterms:W3CDTF">2016-08-23T20:28:06Z</dcterms:modified>
</cp:coreProperties>
</file>