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6" r:id="rId4"/>
    <p:sldId id="267" r:id="rId5"/>
    <p:sldId id="268" r:id="rId6"/>
    <p:sldId id="260" r:id="rId7"/>
    <p:sldId id="258" r:id="rId8"/>
    <p:sldId id="259"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4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378CE-4991-4542-A0AE-7204A2D0F8C9}" type="datetimeFigureOut">
              <a:rPr lang="en-US"/>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3F883-AB16-42A0-AC95-98E4762F1942}"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2</a:t>
            </a:fld>
            <a:endParaRPr lang="en-US"/>
          </a:p>
        </p:txBody>
      </p:sp>
    </p:spTree>
    <p:extLst>
      <p:ext uri="{BB962C8B-B14F-4D97-AF65-F5344CB8AC3E}">
        <p14:creationId xmlns:p14="http://schemas.microsoft.com/office/powerpoint/2010/main" val="324275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11</a:t>
            </a:fld>
            <a:endParaRPr lang="en-US"/>
          </a:p>
        </p:txBody>
      </p:sp>
    </p:spTree>
    <p:extLst>
      <p:ext uri="{BB962C8B-B14F-4D97-AF65-F5344CB8AC3E}">
        <p14:creationId xmlns:p14="http://schemas.microsoft.com/office/powerpoint/2010/main" val="76076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12</a:t>
            </a:fld>
            <a:endParaRPr lang="en-US"/>
          </a:p>
        </p:txBody>
      </p:sp>
    </p:spTree>
    <p:extLst>
      <p:ext uri="{BB962C8B-B14F-4D97-AF65-F5344CB8AC3E}">
        <p14:creationId xmlns:p14="http://schemas.microsoft.com/office/powerpoint/2010/main" val="145903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13</a:t>
            </a:fld>
            <a:endParaRPr lang="en-US"/>
          </a:p>
        </p:txBody>
      </p:sp>
    </p:spTree>
    <p:extLst>
      <p:ext uri="{BB962C8B-B14F-4D97-AF65-F5344CB8AC3E}">
        <p14:creationId xmlns:p14="http://schemas.microsoft.com/office/powerpoint/2010/main" val="215962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3</a:t>
            </a:fld>
            <a:endParaRPr lang="en-US"/>
          </a:p>
        </p:txBody>
      </p:sp>
    </p:spTree>
    <p:extLst>
      <p:ext uri="{BB962C8B-B14F-4D97-AF65-F5344CB8AC3E}">
        <p14:creationId xmlns:p14="http://schemas.microsoft.com/office/powerpoint/2010/main" val="296235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4</a:t>
            </a:fld>
            <a:endParaRPr lang="en-US"/>
          </a:p>
        </p:txBody>
      </p:sp>
    </p:spTree>
    <p:extLst>
      <p:ext uri="{BB962C8B-B14F-4D97-AF65-F5344CB8AC3E}">
        <p14:creationId xmlns:p14="http://schemas.microsoft.com/office/powerpoint/2010/main" val="37962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5</a:t>
            </a:fld>
            <a:endParaRPr lang="en-US"/>
          </a:p>
        </p:txBody>
      </p:sp>
    </p:spTree>
    <p:extLst>
      <p:ext uri="{BB962C8B-B14F-4D97-AF65-F5344CB8AC3E}">
        <p14:creationId xmlns:p14="http://schemas.microsoft.com/office/powerpoint/2010/main" val="197511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6</a:t>
            </a:fld>
            <a:endParaRPr lang="en-US"/>
          </a:p>
        </p:txBody>
      </p:sp>
    </p:spTree>
    <p:extLst>
      <p:ext uri="{BB962C8B-B14F-4D97-AF65-F5344CB8AC3E}">
        <p14:creationId xmlns:p14="http://schemas.microsoft.com/office/powerpoint/2010/main" val="392793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7</a:t>
            </a:fld>
            <a:endParaRPr lang="en-US"/>
          </a:p>
        </p:txBody>
      </p:sp>
    </p:spTree>
    <p:extLst>
      <p:ext uri="{BB962C8B-B14F-4D97-AF65-F5344CB8AC3E}">
        <p14:creationId xmlns:p14="http://schemas.microsoft.com/office/powerpoint/2010/main" val="202714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8</a:t>
            </a:fld>
            <a:endParaRPr lang="en-US"/>
          </a:p>
        </p:txBody>
      </p:sp>
    </p:spTree>
    <p:extLst>
      <p:ext uri="{BB962C8B-B14F-4D97-AF65-F5344CB8AC3E}">
        <p14:creationId xmlns:p14="http://schemas.microsoft.com/office/powerpoint/2010/main" val="288059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9</a:t>
            </a:fld>
            <a:endParaRPr lang="en-US"/>
          </a:p>
        </p:txBody>
      </p:sp>
    </p:spTree>
    <p:extLst>
      <p:ext uri="{BB962C8B-B14F-4D97-AF65-F5344CB8AC3E}">
        <p14:creationId xmlns:p14="http://schemas.microsoft.com/office/powerpoint/2010/main" val="193345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3F883-AB16-42A0-AC95-98E4762F1942}" type="slidenum">
              <a:rPr lang="en-US"/>
              <a:t>10</a:t>
            </a:fld>
            <a:endParaRPr lang="en-US"/>
          </a:p>
        </p:txBody>
      </p:sp>
    </p:spTree>
    <p:extLst>
      <p:ext uri="{BB962C8B-B14F-4D97-AF65-F5344CB8AC3E}">
        <p14:creationId xmlns:p14="http://schemas.microsoft.com/office/powerpoint/2010/main" val="3774109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11/21/2016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11/21/2016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7150" y="2514600"/>
            <a:ext cx="8144134" cy="1373070"/>
          </a:xfrm>
        </p:spPr>
        <p:txBody>
          <a:bodyPr/>
          <a:lstStyle/>
          <a:p>
            <a:r>
              <a:rPr lang="EN-US"/>
              <a:t>Neptune</a:t>
            </a:r>
            <a:endParaRPr lang="en-US"/>
          </a:p>
        </p:txBody>
      </p:sp>
      <p:pic>
        <p:nvPicPr>
          <p:cNvPr id="4" name="Picture 3"/>
          <p:cNvPicPr>
            <a:picLocks noChangeAspect="1"/>
          </p:cNvPicPr>
          <p:nvPr/>
        </p:nvPicPr>
        <p:blipFill>
          <a:blip r:embed="rId2"/>
          <a:stretch>
            <a:fillRect/>
          </a:stretch>
        </p:blipFill>
        <p:spPr>
          <a:xfrm>
            <a:off x="1304925" y="809625"/>
            <a:ext cx="6797604" cy="5111197"/>
          </a:xfrm>
          <a:prstGeom prst="rect">
            <a:avLst/>
          </a:prstGeom>
        </p:spPr>
      </p:pic>
    </p:spTree>
    <p:extLst>
      <p:ext uri="{BB962C8B-B14F-4D97-AF65-F5344CB8AC3E}">
        <p14:creationId xmlns:p14="http://schemas.microsoft.com/office/powerpoint/2010/main" val="41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diameter, mass, and mean density of Neptune?</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Diameter:49,532 km</a:t>
            </a:r>
            <a:endParaRPr lang="en-US"/>
          </a:p>
          <a:p>
            <a:r>
              <a:rPr lang="EN-US"/>
              <a:t>Mass:1.0247e26 kg</a:t>
            </a:r>
            <a:endParaRPr lang="en-US"/>
          </a:p>
          <a:p>
            <a:r>
              <a:rPr lang="EN-US"/>
              <a:t>Mean density:1.64 g/cm3</a:t>
            </a:r>
            <a:endParaRPr lang="en-US"/>
          </a:p>
        </p:txBody>
      </p:sp>
      <p:pic>
        <p:nvPicPr>
          <p:cNvPr id="4" name="Picture 3" descr="Image result for neptune mass"/>
          <p:cNvPicPr>
            <a:picLocks noChangeAspect="1"/>
          </p:cNvPicPr>
          <p:nvPr/>
        </p:nvPicPr>
        <p:blipFill>
          <a:blip r:embed="rId3"/>
          <a:stretch>
            <a:fillRect/>
          </a:stretch>
        </p:blipFill>
        <p:spPr>
          <a:xfrm>
            <a:off x="4724400" y="2390775"/>
            <a:ext cx="7155760" cy="4018113"/>
          </a:xfrm>
          <a:prstGeom prst="rect">
            <a:avLst/>
          </a:prstGeom>
        </p:spPr>
      </p:pic>
    </p:spTree>
    <p:extLst>
      <p:ext uri="{BB962C8B-B14F-4D97-AF65-F5344CB8AC3E}">
        <p14:creationId xmlns:p14="http://schemas.microsoft.com/office/powerpoint/2010/main" val="271930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Type of Atmosphere dose Neptune have? </a:t>
            </a:r>
            <a:endParaRPr lang="en-US"/>
          </a:p>
        </p:txBody>
      </p:sp>
      <p:sp>
        <p:nvSpPr>
          <p:cNvPr id="3" name="Content Placeholder 2"/>
          <p:cNvSpPr>
            <a:spLocks noGrp="1"/>
          </p:cNvSpPr>
          <p:nvPr>
            <p:ph idx="1"/>
          </p:nvPr>
        </p:nvSpPr>
        <p:spPr>
          <a:xfrm>
            <a:off x="161925" y="2095500"/>
            <a:ext cx="9613861" cy="3599316"/>
          </a:xfrm>
        </p:spPr>
        <p:txBody>
          <a:bodyPr vert="horz" lIns="91440" tIns="45720" rIns="91440" bIns="45720" rtlCol="0" anchor="t">
            <a:normAutofit/>
          </a:bodyPr>
          <a:lstStyle/>
          <a:p>
            <a:r>
              <a:rPr lang="EN-US"/>
              <a:t>The planet Neptune Atmosphere is made out of a mixture of Hydrogen, Helium, and Methane.</a:t>
            </a:r>
            <a:endParaRPr lang="en-US"/>
          </a:p>
        </p:txBody>
      </p:sp>
      <p:pic>
        <p:nvPicPr>
          <p:cNvPr id="4" name="Picture 3" descr="Image result for neptune atmosphere"/>
          <p:cNvPicPr>
            <a:picLocks noChangeAspect="1"/>
          </p:cNvPicPr>
          <p:nvPr/>
        </p:nvPicPr>
        <p:blipFill>
          <a:blip r:embed="rId3"/>
          <a:stretch>
            <a:fillRect/>
          </a:stretch>
        </p:blipFill>
        <p:spPr>
          <a:xfrm>
            <a:off x="8877300" y="2409825"/>
            <a:ext cx="3105509" cy="4140679"/>
          </a:xfrm>
          <a:prstGeom prst="rect">
            <a:avLst/>
          </a:prstGeom>
        </p:spPr>
      </p:pic>
    </p:spTree>
    <p:extLst>
      <p:ext uri="{BB962C8B-B14F-4D97-AF65-F5344CB8AC3E}">
        <p14:creationId xmlns:p14="http://schemas.microsoft.com/office/powerpoint/2010/main" val="37154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far is Neptune from the sun?</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Neptune is 30.1 Astronomical units away from the sun (4,503,443,661 km).</a:t>
            </a:r>
            <a:endParaRPr lang="en-US"/>
          </a:p>
        </p:txBody>
      </p:sp>
      <p:pic>
        <p:nvPicPr>
          <p:cNvPr id="4" name="Picture 3" descr="Image result for earth to neptune"/>
          <p:cNvPicPr>
            <a:picLocks noChangeAspect="1"/>
          </p:cNvPicPr>
          <p:nvPr/>
        </p:nvPicPr>
        <p:blipFill>
          <a:blip r:embed="rId3"/>
          <a:stretch>
            <a:fillRect/>
          </a:stretch>
        </p:blipFill>
        <p:spPr>
          <a:xfrm>
            <a:off x="6305550" y="2714625"/>
            <a:ext cx="5377132" cy="3982528"/>
          </a:xfrm>
          <a:prstGeom prst="rect">
            <a:avLst/>
          </a:prstGeom>
        </p:spPr>
      </p:pic>
    </p:spTree>
    <p:extLst>
      <p:ext uri="{BB962C8B-B14F-4D97-AF65-F5344CB8AC3E}">
        <p14:creationId xmlns:p14="http://schemas.microsoft.com/office/powerpoint/2010/main" val="308573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Three interesting facts about Neptune</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1. Neptune has the fastest winds in the Solar System at up to 700km per hour.</a:t>
            </a:r>
            <a:endParaRPr lang="en-US"/>
          </a:p>
          <a:p>
            <a:pPr marL="0" indent="0">
              <a:buNone/>
            </a:pPr>
            <a:r>
              <a:rPr lang="EN-US"/>
              <a:t>2. The is a area on Neptune that is called " Great Dark Spot" which is a giant storm that is half the size of Earth, and can reach the speeds of 700 km per hour.</a:t>
            </a:r>
            <a:endParaRPr lang="en-US"/>
          </a:p>
          <a:p>
            <a:pPr marL="0" indent="0">
              <a:buNone/>
            </a:pPr>
            <a:r>
              <a:rPr lang="EN-US"/>
              <a:t>3. Neptune could hold 60 earths inside it.</a:t>
            </a:r>
            <a:endParaRPr lang="en-US"/>
          </a:p>
        </p:txBody>
      </p:sp>
    </p:spTree>
    <p:extLst>
      <p:ext uri="{BB962C8B-B14F-4D97-AF65-F5344CB8AC3E}">
        <p14:creationId xmlns:p14="http://schemas.microsoft.com/office/powerpoint/2010/main" val="48399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long is the orbit of Neptune?</a:t>
            </a:r>
            <a:endParaRPr lang="en-US"/>
          </a:p>
        </p:txBody>
      </p:sp>
      <p:sp>
        <p:nvSpPr>
          <p:cNvPr id="4" name="TextBox 3"/>
          <p:cNvSpPr txBox="1"/>
          <p:nvPr/>
        </p:nvSpPr>
        <p:spPr>
          <a:xfrm>
            <a:off x="238125" y="2228850"/>
            <a:ext cx="6374641" cy="1477328"/>
          </a:xfrm>
          <a:prstGeom prst="rect">
            <a:avLst/>
          </a:prstGeom>
        </p:spPr>
        <p:txBody>
          <a:bodyPr rtlCol="0">
            <a:spAutoFit/>
          </a:bodyPr>
          <a:lstStyle/>
          <a:p>
            <a:r>
              <a:rPr lang="en-US" b="1"/>
              <a:t>What is the length of orbit in Neptune?</a:t>
            </a:r>
          </a:p>
          <a:p>
            <a:r>
              <a:rPr lang="en-US"/>
              <a:t>The average distance between Neptune and the Sun is </a:t>
            </a:r>
            <a:r>
              <a:rPr lang="en-US" b="1"/>
              <a:t>4.50 billion km</a:t>
            </a:r>
            <a:r>
              <a:rPr lang="en-US"/>
              <a:t> (</a:t>
            </a:r>
            <a:r>
              <a:rPr lang="en-US" b="1"/>
              <a:t>about 30.1 astronomical units</a:t>
            </a:r>
            <a:r>
              <a:rPr lang="en-US"/>
              <a:t> (AU)), and it completes an orbit on average every </a:t>
            </a:r>
            <a:r>
              <a:rPr lang="en-US" b="1"/>
              <a:t>164.79 years</a:t>
            </a:r>
            <a:r>
              <a:rPr lang="en-US"/>
              <a:t>, subject to a variability of around ±0.1 years.</a:t>
            </a:r>
          </a:p>
        </p:txBody>
      </p:sp>
      <p:sp>
        <p:nvSpPr>
          <p:cNvPr id="3" name="TextBox 2"/>
          <p:cNvSpPr txBox="1"/>
          <p:nvPr/>
        </p:nvSpPr>
        <p:spPr>
          <a:xfrm>
            <a:off x="238125" y="3619500"/>
            <a:ext cx="4099344" cy="3139321"/>
          </a:xfrm>
          <a:prstGeom prst="rect">
            <a:avLst/>
          </a:prstGeom>
        </p:spPr>
        <p:txBody>
          <a:bodyPr rtlCol="0">
            <a:spAutoFit/>
          </a:bodyPr>
          <a:lstStyle/>
          <a:p>
            <a:r>
              <a:rPr lang="en-US"/>
              <a:t>How long is Neptunes orbit?</a:t>
            </a:r>
          </a:p>
          <a:p>
            <a:r>
              <a:rPr lang="en-US"/>
              <a:t>164.79 years</a:t>
            </a:r>
          </a:p>
          <a:p>
            <a:endParaRPr lang="en-US"/>
          </a:p>
          <a:p>
            <a:endParaRPr lang="en-US"/>
          </a:p>
          <a:p>
            <a:r>
              <a:rPr lang="en-US"/>
              <a:t>Neptune Neptune orbits much further away from the Sun than the Earth, so its orbit takes much longer. In fact, Neptune takes </a:t>
            </a:r>
            <a:r>
              <a:rPr lang="en-US" b="1"/>
              <a:t>164.79 years</a:t>
            </a:r>
            <a:r>
              <a:rPr lang="en-US"/>
              <a:t> to orbit around the Sun. That’s almost 165 times longer than Earth takes to orbit the Sun.</a:t>
            </a:r>
          </a:p>
        </p:txBody>
      </p:sp>
      <p:pic>
        <p:nvPicPr>
          <p:cNvPr id="5" name="Picture 4" descr="Image result for neptune orbit"/>
          <p:cNvPicPr>
            <a:picLocks noChangeAspect="1"/>
          </p:cNvPicPr>
          <p:nvPr/>
        </p:nvPicPr>
        <p:blipFill>
          <a:blip r:embed="rId3"/>
          <a:stretch>
            <a:fillRect/>
          </a:stretch>
        </p:blipFill>
        <p:spPr>
          <a:xfrm>
            <a:off x="7124700" y="2447925"/>
            <a:ext cx="4435351" cy="3848759"/>
          </a:xfrm>
          <a:prstGeom prst="rect">
            <a:avLst/>
          </a:prstGeom>
        </p:spPr>
      </p:pic>
    </p:spTree>
    <p:extLst>
      <p:ext uri="{BB962C8B-B14F-4D97-AF65-F5344CB8AC3E}">
        <p14:creationId xmlns:p14="http://schemas.microsoft.com/office/powerpoint/2010/main" val="3845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average temperature of Neptune?</a:t>
            </a:r>
            <a:endParaRPr lang="en-US"/>
          </a:p>
        </p:txBody>
      </p:sp>
      <p:sp>
        <p:nvSpPr>
          <p:cNvPr id="4" name="TextBox 3"/>
          <p:cNvSpPr txBox="1"/>
          <p:nvPr/>
        </p:nvSpPr>
        <p:spPr>
          <a:xfrm>
            <a:off x="409575" y="2257425"/>
            <a:ext cx="5214582" cy="1200329"/>
          </a:xfrm>
          <a:prstGeom prst="rect">
            <a:avLst/>
          </a:prstGeom>
        </p:spPr>
        <p:txBody>
          <a:bodyPr rtlCol="0">
            <a:spAutoFit/>
          </a:bodyPr>
          <a:lstStyle/>
          <a:p>
            <a:r>
              <a:rPr lang="EN-US"/>
              <a:t>At its surface, where the clouds of the planet touch space, the temperature of Neptune can dip down to </a:t>
            </a:r>
            <a:r>
              <a:rPr lang="EN-US" b="1"/>
              <a:t>55</a:t>
            </a:r>
            <a:r>
              <a:rPr lang="EN-US"/>
              <a:t> </a:t>
            </a:r>
            <a:r>
              <a:rPr lang="EN-US" b="1"/>
              <a:t>Kelvin</a:t>
            </a:r>
            <a:r>
              <a:rPr lang="EN-US"/>
              <a:t>. That’s -</a:t>
            </a:r>
            <a:r>
              <a:rPr lang="EN-US" b="1"/>
              <a:t>218 degrees Celsius</a:t>
            </a:r>
            <a:r>
              <a:rPr lang="EN-US"/>
              <a:t>. Hot:7000 degrees C  </a:t>
            </a:r>
          </a:p>
        </p:txBody>
      </p:sp>
      <p:pic>
        <p:nvPicPr>
          <p:cNvPr id="3" name="Picture 2" descr="Image result for neptune temperature"/>
          <p:cNvPicPr>
            <a:picLocks noChangeAspect="1"/>
          </p:cNvPicPr>
          <p:nvPr/>
        </p:nvPicPr>
        <p:blipFill>
          <a:blip r:embed="rId3"/>
          <a:stretch>
            <a:fillRect/>
          </a:stretch>
        </p:blipFill>
        <p:spPr>
          <a:xfrm>
            <a:off x="6097588" y="2257425"/>
            <a:ext cx="5375754" cy="4283075"/>
          </a:xfrm>
          <a:prstGeom prst="rect">
            <a:avLst/>
          </a:prstGeom>
        </p:spPr>
      </p:pic>
    </p:spTree>
    <p:extLst>
      <p:ext uri="{BB962C8B-B14F-4D97-AF65-F5344CB8AC3E}">
        <p14:creationId xmlns:p14="http://schemas.microsoft.com/office/powerpoint/2010/main" val="77711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does Neptune look like?</a:t>
            </a:r>
            <a:endParaRPr lang="en-US"/>
          </a:p>
        </p:txBody>
      </p:sp>
      <p:sp>
        <p:nvSpPr>
          <p:cNvPr id="4" name="TextBox 3"/>
          <p:cNvSpPr txBox="1"/>
          <p:nvPr/>
        </p:nvSpPr>
        <p:spPr>
          <a:xfrm>
            <a:off x="247650" y="2095500"/>
            <a:ext cx="8595923" cy="3139321"/>
          </a:xfrm>
          <a:prstGeom prst="rect">
            <a:avLst/>
          </a:prstGeom>
        </p:spPr>
        <p:txBody>
          <a:bodyPr rtlCol="0">
            <a:spAutoFit/>
          </a:bodyPr>
          <a:lstStyle/>
          <a:p>
            <a:r>
              <a:rPr lang="EN-US"/>
              <a:t>Another feature of the planet Neptune is its Great Dark Spot. The Great Dark Spot of the planet Neptune is actually a depression in its atmosphere that is surrounded by high cirrus type of clouds. However, this spot does not have stability in its appearance. After a few years of being discovered by the Voyagers, this spot disappeared and in the year 1995, it appeared again in the northern Hemisphere of the planet Neptune. At the time it was first discovered, it appeared to be slowly moving but after the rotation rate of Neptune was finally determined, the Great Dark Spot showed that it does not slowly move with the planet but moves in the direction that is said to be opposite to the spin of the planet at supersonic speeds. The speed is said to be ten times of the Earth’s hurricane speed.</a:t>
            </a:r>
          </a:p>
        </p:txBody>
      </p:sp>
      <p:pic>
        <p:nvPicPr>
          <p:cNvPr id="3" name="Picture 2" descr="Image result for neptune what it looks like"/>
          <p:cNvPicPr>
            <a:picLocks noChangeAspect="1"/>
          </p:cNvPicPr>
          <p:nvPr/>
        </p:nvPicPr>
        <p:blipFill>
          <a:blip r:embed="rId3"/>
          <a:stretch>
            <a:fillRect/>
          </a:stretch>
        </p:blipFill>
        <p:spPr>
          <a:xfrm>
            <a:off x="8366364" y="0"/>
            <a:ext cx="3806586" cy="2284127"/>
          </a:xfrm>
          <a:prstGeom prst="rect">
            <a:avLst/>
          </a:prstGeom>
        </p:spPr>
      </p:pic>
    </p:spTree>
    <p:extLst>
      <p:ext uri="{BB962C8B-B14F-4D97-AF65-F5344CB8AC3E}">
        <p14:creationId xmlns:p14="http://schemas.microsoft.com/office/powerpoint/2010/main" val="31495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gravity like on Neptune </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t>The gravity is 11.15m2</a:t>
            </a:r>
            <a:endParaRPr lang="en-US"/>
          </a:p>
          <a:p>
            <a:pPr marL="0" indent="0">
              <a:buNone/>
            </a:pPr>
            <a:endParaRPr lang="en-US"/>
          </a:p>
          <a:p>
            <a:pPr marL="0" indent="0">
              <a:buNone/>
            </a:pPr>
            <a:endParaRPr lang="en-US"/>
          </a:p>
        </p:txBody>
      </p:sp>
      <p:pic>
        <p:nvPicPr>
          <p:cNvPr id="4" name="Picture 3" descr="Image result for neptune gravity"/>
          <p:cNvPicPr>
            <a:picLocks noChangeAspect="1"/>
          </p:cNvPicPr>
          <p:nvPr/>
        </p:nvPicPr>
        <p:blipFill>
          <a:blip r:embed="rId3"/>
          <a:stretch>
            <a:fillRect/>
          </a:stretch>
        </p:blipFill>
        <p:spPr>
          <a:xfrm>
            <a:off x="5334000" y="1822404"/>
            <a:ext cx="6166689" cy="4620762"/>
          </a:xfrm>
          <a:prstGeom prst="rect">
            <a:avLst/>
          </a:prstGeom>
        </p:spPr>
      </p:pic>
    </p:spTree>
    <p:extLst>
      <p:ext uri="{BB962C8B-B14F-4D97-AF65-F5344CB8AC3E}">
        <p14:creationId xmlns:p14="http://schemas.microsoft.com/office/powerpoint/2010/main" val="111524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5" y="457200"/>
            <a:ext cx="5978105" cy="1200329"/>
          </a:xfrm>
          <a:prstGeom prst="rect">
            <a:avLst/>
          </a:prstGeom>
        </p:spPr>
        <p:txBody>
          <a:bodyPr rtlCol="0">
            <a:spAutoFit/>
          </a:bodyPr>
          <a:lstStyle/>
          <a:p>
            <a:pPr algn="ctr"/>
            <a:r>
              <a:rPr lang="EN-US" sz="2400"/>
              <a:t>Have we explored Neptune? If we had, what spacecraft, satellites have been sent there?</a:t>
            </a:r>
            <a:endParaRPr lang="en-US" sz="2400"/>
          </a:p>
        </p:txBody>
      </p:sp>
      <p:sp>
        <p:nvSpPr>
          <p:cNvPr id="4" name="TextBox 3"/>
          <p:cNvSpPr txBox="1"/>
          <p:nvPr/>
        </p:nvSpPr>
        <p:spPr>
          <a:xfrm>
            <a:off x="200025" y="1973832"/>
            <a:ext cx="6212677" cy="830997"/>
          </a:xfrm>
          <a:prstGeom prst="rect">
            <a:avLst/>
          </a:prstGeom>
        </p:spPr>
        <p:txBody>
          <a:bodyPr rtlCol="0" anchor="t">
            <a:spAutoFit/>
          </a:bodyPr>
          <a:lstStyle/>
          <a:p>
            <a:pPr algn="ctr"/>
            <a:r>
              <a:rPr lang="EN-US" sz="2400"/>
              <a:t>Humans have explored Neptune by remote control</a:t>
            </a:r>
            <a:endParaRPr lang="en-US" sz="2400"/>
          </a:p>
        </p:txBody>
      </p:sp>
      <p:pic>
        <p:nvPicPr>
          <p:cNvPr id="3" name="Picture 2" descr="Image result for neptune on a telescope"/>
          <p:cNvPicPr>
            <a:picLocks noChangeAspect="1"/>
          </p:cNvPicPr>
          <p:nvPr/>
        </p:nvPicPr>
        <p:blipFill>
          <a:blip r:embed="rId3"/>
          <a:stretch>
            <a:fillRect/>
          </a:stretch>
        </p:blipFill>
        <p:spPr>
          <a:xfrm>
            <a:off x="5743575" y="2581275"/>
            <a:ext cx="5905244" cy="3917411"/>
          </a:xfrm>
          <a:prstGeom prst="rect">
            <a:avLst/>
          </a:prstGeom>
        </p:spPr>
      </p:pic>
    </p:spTree>
    <p:extLst>
      <p:ext uri="{BB962C8B-B14F-4D97-AF65-F5344CB8AC3E}">
        <p14:creationId xmlns:p14="http://schemas.microsoft.com/office/powerpoint/2010/main" val="357513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long is the spin/rotation on Neptune?</a:t>
            </a:r>
            <a:endParaRPr lang="en-US"/>
          </a:p>
        </p:txBody>
      </p:sp>
      <p:sp>
        <p:nvSpPr>
          <p:cNvPr id="3" name="Content Placeholder 2"/>
          <p:cNvSpPr>
            <a:spLocks noGrp="1"/>
          </p:cNvSpPr>
          <p:nvPr>
            <p:ph idx="1"/>
          </p:nvPr>
        </p:nvSpPr>
        <p:spPr>
          <a:xfrm>
            <a:off x="219075" y="2076450"/>
            <a:ext cx="9613861" cy="3599316"/>
          </a:xfrm>
        </p:spPr>
        <p:txBody>
          <a:bodyPr vert="horz" lIns="91440" tIns="45720" rIns="91440" bIns="45720" rtlCol="0" anchor="t">
            <a:normAutofit/>
          </a:bodyPr>
          <a:lstStyle/>
          <a:p>
            <a:pPr marL="0" indent="0">
              <a:buNone/>
            </a:pPr>
            <a:r>
              <a:rPr lang="EN-US"/>
              <a:t>The spin/rotation on Neptune is 5,970,000.</a:t>
            </a:r>
            <a:endParaRPr lang="en-US"/>
          </a:p>
        </p:txBody>
      </p:sp>
      <p:pic>
        <p:nvPicPr>
          <p:cNvPr id="4" name="Picture 3" descr="Image result for neptune rotation"/>
          <p:cNvPicPr>
            <a:picLocks noChangeAspect="1"/>
          </p:cNvPicPr>
          <p:nvPr/>
        </p:nvPicPr>
        <p:blipFill>
          <a:blip r:embed="rId3"/>
          <a:stretch>
            <a:fillRect/>
          </a:stretch>
        </p:blipFill>
        <p:spPr>
          <a:xfrm>
            <a:off x="5564038" y="2533650"/>
            <a:ext cx="6633782" cy="4244556"/>
          </a:xfrm>
          <a:prstGeom prst="rect">
            <a:avLst/>
          </a:prstGeom>
        </p:spPr>
      </p:pic>
    </p:spTree>
    <p:extLst>
      <p:ext uri="{BB962C8B-B14F-4D97-AF65-F5344CB8AC3E}">
        <p14:creationId xmlns:p14="http://schemas.microsoft.com/office/powerpoint/2010/main" val="292272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 y="1895475"/>
            <a:ext cx="9613861" cy="3599316"/>
          </a:xfrm>
        </p:spPr>
        <p:txBody>
          <a:bodyPr vert="horz" lIns="91440" tIns="45720" rIns="91440" bIns="45720" rtlCol="0" anchor="t">
            <a:normAutofit/>
          </a:bodyPr>
          <a:lstStyle/>
          <a:p>
            <a:pPr marL="0" indent="0">
              <a:buNone/>
            </a:pPr>
            <a:r>
              <a:rPr lang="EN-US"/>
              <a:t>The features that have been found are ice, molten rock, water, liquid ammonia and methane.</a:t>
            </a:r>
            <a:endParaRPr lang="en-US"/>
          </a:p>
        </p:txBody>
      </p:sp>
      <p:sp>
        <p:nvSpPr>
          <p:cNvPr id="5" name="TextBox 4"/>
          <p:cNvSpPr txBox="1"/>
          <p:nvPr/>
        </p:nvSpPr>
        <p:spPr>
          <a:xfrm>
            <a:off x="438150" y="647700"/>
            <a:ext cx="9553275" cy="584775"/>
          </a:xfrm>
          <a:prstGeom prst="rect">
            <a:avLst/>
          </a:prstGeom>
        </p:spPr>
        <p:txBody>
          <a:bodyPr rtlCol="0">
            <a:spAutoFit/>
          </a:bodyPr>
          <a:lstStyle/>
          <a:p>
            <a:pPr algn="ctr"/>
            <a:r>
              <a:rPr lang="EN-US" sz="3200"/>
              <a:t>What features have been found on Neptune?</a:t>
            </a:r>
          </a:p>
        </p:txBody>
      </p:sp>
      <p:pic>
        <p:nvPicPr>
          <p:cNvPr id="2" name="Picture 1" descr="Image result for neptune features"/>
          <p:cNvPicPr>
            <a:picLocks noChangeAspect="1"/>
          </p:cNvPicPr>
          <p:nvPr/>
        </p:nvPicPr>
        <p:blipFill>
          <a:blip r:embed="rId3"/>
          <a:stretch>
            <a:fillRect/>
          </a:stretch>
        </p:blipFill>
        <p:spPr>
          <a:xfrm>
            <a:off x="6134100" y="2266950"/>
            <a:ext cx="5970763" cy="4444102"/>
          </a:xfrm>
          <a:prstGeom prst="rect">
            <a:avLst/>
          </a:prstGeom>
        </p:spPr>
      </p:pic>
    </p:spTree>
    <p:extLst>
      <p:ext uri="{BB962C8B-B14F-4D97-AF65-F5344CB8AC3E}">
        <p14:creationId xmlns:p14="http://schemas.microsoft.com/office/powerpoint/2010/main" val="224257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many moons does Neptune have?</a:t>
            </a:r>
            <a:endParaRPr lang="en-US"/>
          </a:p>
        </p:txBody>
      </p:sp>
      <p:sp>
        <p:nvSpPr>
          <p:cNvPr id="3" name="Content Placeholder 2"/>
          <p:cNvSpPr>
            <a:spLocks noGrp="1"/>
          </p:cNvSpPr>
          <p:nvPr>
            <p:ph idx="1"/>
          </p:nvPr>
        </p:nvSpPr>
        <p:spPr>
          <a:xfrm>
            <a:off x="219075" y="1866900"/>
            <a:ext cx="9613861" cy="3599316"/>
          </a:xfrm>
        </p:spPr>
        <p:txBody>
          <a:bodyPr vert="horz" lIns="91440" tIns="45720" rIns="91440" bIns="45720" rtlCol="0" anchor="t">
            <a:normAutofit/>
          </a:bodyPr>
          <a:lstStyle/>
          <a:p>
            <a:pPr marL="0" indent="0">
              <a:buNone/>
            </a:pPr>
            <a:r>
              <a:rPr lang="EN-US"/>
              <a:t>Neptune has 8 moons. Those are Titan, Dione, phoebe, Rhea, Enceladus, Iapetus, Tethys, and  Mimas.</a:t>
            </a:r>
            <a:endParaRPr lang="en-US"/>
          </a:p>
        </p:txBody>
      </p:sp>
      <p:pic>
        <p:nvPicPr>
          <p:cNvPr id="4" name="Picture 3" descr="Image result for neptune moons"/>
          <p:cNvPicPr>
            <a:picLocks noChangeAspect="1"/>
          </p:cNvPicPr>
          <p:nvPr/>
        </p:nvPicPr>
        <p:blipFill>
          <a:blip r:embed="rId3"/>
          <a:stretch>
            <a:fillRect/>
          </a:stretch>
        </p:blipFill>
        <p:spPr>
          <a:xfrm>
            <a:off x="5353050" y="2600325"/>
            <a:ext cx="6271289" cy="4179139"/>
          </a:xfrm>
          <a:prstGeom prst="rect">
            <a:avLst/>
          </a:prstGeom>
        </p:spPr>
      </p:pic>
    </p:spTree>
    <p:extLst>
      <p:ext uri="{BB962C8B-B14F-4D97-AF65-F5344CB8AC3E}">
        <p14:creationId xmlns:p14="http://schemas.microsoft.com/office/powerpoint/2010/main" val="3325753748"/>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Widescreen</PresentationFormat>
  <Paragraphs>47</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TM04033917[[fn=Berlin]]_novariants</vt:lpstr>
      <vt:lpstr>Neptune</vt:lpstr>
      <vt:lpstr>How long is the orbit of Neptune?</vt:lpstr>
      <vt:lpstr>What is the average temperature of Neptune?</vt:lpstr>
      <vt:lpstr>What does Neptune look like?</vt:lpstr>
      <vt:lpstr>What is gravity like on Neptune </vt:lpstr>
      <vt:lpstr>PowerPoint Presentation</vt:lpstr>
      <vt:lpstr>How long is the spin/rotation on Neptune?</vt:lpstr>
      <vt:lpstr>PowerPoint Presentation</vt:lpstr>
      <vt:lpstr>How many moons does Neptune have?</vt:lpstr>
      <vt:lpstr>What is the diameter, mass, and mean density of Neptune?</vt:lpstr>
      <vt:lpstr>What Type of Atmosphere dose Neptune have? </vt:lpstr>
      <vt:lpstr>How far is Neptune from the sun?</vt:lpstr>
      <vt:lpstr>Three interesting facts about Neptune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Neptune</dc:title>
  <dc:creator>SCHILLING ANGELA</dc:creator>
  <cp:lastModifiedBy>SCHILLING ANGELA</cp:lastModifiedBy>
  <cp:revision>2</cp:revision>
  <dcterms:modified xsi:type="dcterms:W3CDTF">2016-11-21T14:01:26Z</dcterms:modified>
</cp:coreProperties>
</file>