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2" r:id="rId4"/>
    <p:sldId id="261" r:id="rId5"/>
    <p:sldId id="264" r:id="rId6"/>
    <p:sldId id="258" r:id="rId7"/>
    <p:sldId id="263" r:id="rId8"/>
    <p:sldId id="259" r:id="rId9"/>
    <p:sldId id="267" r:id="rId10"/>
    <p:sldId id="265" r:id="rId11"/>
    <p:sldId id="260" r:id="rId12"/>
    <p:sldId id="268"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8C915-6649-472E-83E6-BC8E727B9389}" type="datetimeFigureOut">
              <a:rPr lang="en-US"/>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0525E-9890-4A26-A655-B7F9D66DF3BB}"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2</a:t>
            </a:fld>
            <a:endParaRPr lang="en-US"/>
          </a:p>
        </p:txBody>
      </p:sp>
    </p:spTree>
    <p:extLst>
      <p:ext uri="{BB962C8B-B14F-4D97-AF65-F5344CB8AC3E}">
        <p14:creationId xmlns:p14="http://schemas.microsoft.com/office/powerpoint/2010/main" val="185344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11</a:t>
            </a:fld>
            <a:endParaRPr lang="en-US"/>
          </a:p>
        </p:txBody>
      </p:sp>
    </p:spTree>
    <p:extLst>
      <p:ext uri="{BB962C8B-B14F-4D97-AF65-F5344CB8AC3E}">
        <p14:creationId xmlns:p14="http://schemas.microsoft.com/office/powerpoint/2010/main" val="187135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12</a:t>
            </a:fld>
            <a:endParaRPr lang="en-US"/>
          </a:p>
        </p:txBody>
      </p:sp>
    </p:spTree>
    <p:extLst>
      <p:ext uri="{BB962C8B-B14F-4D97-AF65-F5344CB8AC3E}">
        <p14:creationId xmlns:p14="http://schemas.microsoft.com/office/powerpoint/2010/main" val="93504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13</a:t>
            </a:fld>
            <a:endParaRPr lang="en-US"/>
          </a:p>
        </p:txBody>
      </p:sp>
    </p:spTree>
    <p:extLst>
      <p:ext uri="{BB962C8B-B14F-4D97-AF65-F5344CB8AC3E}">
        <p14:creationId xmlns:p14="http://schemas.microsoft.com/office/powerpoint/2010/main" val="397750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3</a:t>
            </a:fld>
            <a:endParaRPr lang="en-US"/>
          </a:p>
        </p:txBody>
      </p:sp>
    </p:spTree>
    <p:extLst>
      <p:ext uri="{BB962C8B-B14F-4D97-AF65-F5344CB8AC3E}">
        <p14:creationId xmlns:p14="http://schemas.microsoft.com/office/powerpoint/2010/main" val="171781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4</a:t>
            </a:fld>
            <a:endParaRPr lang="en-US"/>
          </a:p>
        </p:txBody>
      </p:sp>
    </p:spTree>
    <p:extLst>
      <p:ext uri="{BB962C8B-B14F-4D97-AF65-F5344CB8AC3E}">
        <p14:creationId xmlns:p14="http://schemas.microsoft.com/office/powerpoint/2010/main" val="185121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5</a:t>
            </a:fld>
            <a:endParaRPr lang="en-US"/>
          </a:p>
        </p:txBody>
      </p:sp>
    </p:spTree>
    <p:extLst>
      <p:ext uri="{BB962C8B-B14F-4D97-AF65-F5344CB8AC3E}">
        <p14:creationId xmlns:p14="http://schemas.microsoft.com/office/powerpoint/2010/main" val="161435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6</a:t>
            </a:fld>
            <a:endParaRPr lang="en-US"/>
          </a:p>
        </p:txBody>
      </p:sp>
    </p:spTree>
    <p:extLst>
      <p:ext uri="{BB962C8B-B14F-4D97-AF65-F5344CB8AC3E}">
        <p14:creationId xmlns:p14="http://schemas.microsoft.com/office/powerpoint/2010/main" val="427764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7</a:t>
            </a:fld>
            <a:endParaRPr lang="en-US"/>
          </a:p>
        </p:txBody>
      </p:sp>
    </p:spTree>
    <p:extLst>
      <p:ext uri="{BB962C8B-B14F-4D97-AF65-F5344CB8AC3E}">
        <p14:creationId xmlns:p14="http://schemas.microsoft.com/office/powerpoint/2010/main" val="189956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8</a:t>
            </a:fld>
            <a:endParaRPr lang="en-US"/>
          </a:p>
        </p:txBody>
      </p:sp>
    </p:spTree>
    <p:extLst>
      <p:ext uri="{BB962C8B-B14F-4D97-AF65-F5344CB8AC3E}">
        <p14:creationId xmlns:p14="http://schemas.microsoft.com/office/powerpoint/2010/main" val="269645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9</a:t>
            </a:fld>
            <a:endParaRPr lang="en-US"/>
          </a:p>
        </p:txBody>
      </p:sp>
    </p:spTree>
    <p:extLst>
      <p:ext uri="{BB962C8B-B14F-4D97-AF65-F5344CB8AC3E}">
        <p14:creationId xmlns:p14="http://schemas.microsoft.com/office/powerpoint/2010/main" val="126475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0525E-9890-4A26-A655-B7F9D66DF3BB}" type="slidenum">
              <a:rPr lang="en-US"/>
              <a:t>10</a:t>
            </a:fld>
            <a:endParaRPr lang="en-US"/>
          </a:p>
        </p:txBody>
      </p:sp>
    </p:spTree>
    <p:extLst>
      <p:ext uri="{BB962C8B-B14F-4D97-AF65-F5344CB8AC3E}">
        <p14:creationId xmlns:p14="http://schemas.microsoft.com/office/powerpoint/2010/main" val="1558053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11/21/2016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2077406"/>
            <a:ext cx="7197725" cy="2308857"/>
          </a:xfrm>
        </p:spPr>
        <p:txBody>
          <a:bodyPr/>
          <a:lstStyle/>
          <a:p>
            <a:r>
              <a:rPr lang="EN-US"/>
              <a:t>Venus</a:t>
            </a:r>
            <a:endParaRPr lang="en-US"/>
          </a:p>
        </p:txBody>
      </p:sp>
      <p:sp>
        <p:nvSpPr>
          <p:cNvPr id="3" name="Subtitle 2"/>
          <p:cNvSpPr>
            <a:spLocks noGrp="1"/>
          </p:cNvSpPr>
          <p:nvPr>
            <p:ph type="subTitle" idx="1"/>
          </p:nvPr>
        </p:nvSpPr>
        <p:spPr/>
        <p:txBody>
          <a:bodyPr/>
          <a:lstStyle/>
          <a:p>
            <a:r>
              <a:rPr lang="EN-US"/>
              <a:t> Elise Egbert, Abbi Moran, Zinash Valen</a:t>
            </a:r>
            <a:endParaRPr lang="en-US"/>
          </a:p>
        </p:txBody>
      </p:sp>
      <p:sp>
        <p:nvSpPr>
          <p:cNvPr id="4" name="TextBox 3"/>
          <p:cNvSpPr txBox="1"/>
          <p:nvPr/>
        </p:nvSpPr>
        <p:spPr>
          <a:xfrm>
            <a:off x="1828800" y="3234783"/>
            <a:ext cx="2743200" cy="369332"/>
          </a:xfrm>
          <a:prstGeom prst="rect">
            <a:avLst/>
          </a:prstGeom>
        </p:spPr>
        <p:txBody>
          <a:bodyPr rtlCol="0">
            <a:spAutoFit/>
          </a:bodyPr>
          <a:lstStyle/>
          <a:p>
            <a:pPr algn="ctr"/>
            <a:endParaRPr lang="en-US"/>
          </a:p>
        </p:txBody>
      </p:sp>
      <p:pic>
        <p:nvPicPr>
          <p:cNvPr id="5" name="Picture 4" descr="VENUS"/>
          <p:cNvPicPr>
            <a:picLocks noChangeAspect="1"/>
          </p:cNvPicPr>
          <p:nvPr/>
        </p:nvPicPr>
        <p:blipFill>
          <a:blip r:embed="rId2"/>
          <a:stretch>
            <a:fillRect/>
          </a:stretch>
        </p:blipFill>
        <p:spPr>
          <a:xfrm>
            <a:off x="827058" y="833438"/>
            <a:ext cx="5783292" cy="5340350"/>
          </a:xfrm>
          <a:prstGeom prst="rect">
            <a:avLst/>
          </a:prstGeom>
        </p:spPr>
      </p:pic>
    </p:spTree>
    <p:extLst>
      <p:ext uri="{BB962C8B-B14F-4D97-AF65-F5344CB8AC3E}">
        <p14:creationId xmlns:p14="http://schemas.microsoft.com/office/powerpoint/2010/main" val="252659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Revolution/orbit of Venus</a:t>
            </a:r>
            <a:endParaRPr lang="en-US"/>
          </a:p>
        </p:txBody>
      </p:sp>
      <p:sp>
        <p:nvSpPr>
          <p:cNvPr id="3" name="Content Placeholder 2"/>
          <p:cNvSpPr>
            <a:spLocks noGrp="1"/>
          </p:cNvSpPr>
          <p:nvPr>
            <p:ph idx="1"/>
          </p:nvPr>
        </p:nvSpPr>
        <p:spPr>
          <a:xfrm>
            <a:off x="962025" y="1903413"/>
            <a:ext cx="4729163" cy="4296613"/>
          </a:xfrm>
        </p:spPr>
        <p:txBody>
          <a:bodyPr>
            <a:normAutofit/>
          </a:bodyPr>
          <a:lstStyle/>
          <a:p>
            <a:r>
              <a:rPr lang="EN-US" sz="2800"/>
              <a:t>Venus has the most circular orbit in the entire solar system. In mathematical terms, the eccentricity of Venus is less than 0.01. A year on Venus lasts 233 days.</a:t>
            </a:r>
            <a:endParaRPr lang="en-US" sz="2800"/>
          </a:p>
        </p:txBody>
      </p:sp>
      <p:pic>
        <p:nvPicPr>
          <p:cNvPr id="4" name="Picture 3" descr="Image result for venus orbit"/>
          <p:cNvPicPr>
            <a:picLocks noChangeAspect="1"/>
          </p:cNvPicPr>
          <p:nvPr/>
        </p:nvPicPr>
        <p:blipFill>
          <a:blip r:embed="rId3"/>
          <a:stretch>
            <a:fillRect/>
          </a:stretch>
        </p:blipFill>
        <p:spPr>
          <a:xfrm>
            <a:off x="5810250" y="2456942"/>
            <a:ext cx="5750943" cy="3191774"/>
          </a:xfrm>
          <a:prstGeom prst="rect">
            <a:avLst/>
          </a:prstGeom>
        </p:spPr>
      </p:pic>
    </p:spTree>
    <p:extLst>
      <p:ext uri="{BB962C8B-B14F-4D97-AF65-F5344CB8AC3E}">
        <p14:creationId xmlns:p14="http://schemas.microsoft.com/office/powerpoint/2010/main" val="413138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Venus Rotation</a:t>
            </a:r>
            <a:endParaRPr lang="en-US" sz="4000"/>
          </a:p>
        </p:txBody>
      </p:sp>
      <p:sp>
        <p:nvSpPr>
          <p:cNvPr id="3" name="Content Placeholder 2"/>
          <p:cNvSpPr>
            <a:spLocks noGrp="1"/>
          </p:cNvSpPr>
          <p:nvPr>
            <p:ph idx="1"/>
          </p:nvPr>
        </p:nvSpPr>
        <p:spPr>
          <a:xfrm>
            <a:off x="685800" y="2141538"/>
            <a:ext cx="4955576" cy="3649662"/>
          </a:xfrm>
        </p:spPr>
        <p:txBody>
          <a:bodyPr>
            <a:normAutofit/>
          </a:bodyPr>
          <a:lstStyle/>
          <a:p>
            <a:r>
              <a:rPr lang="EN-US" sz="2800"/>
              <a:t>Venus rotation is very slow compared to Earths' rotation. One day on Venus, which is one rotation, takes 243 Earth days. Another unique thing about Venus' rotation is that it rotates backwards.</a:t>
            </a:r>
            <a:endParaRPr lang="en-US" sz="2800"/>
          </a:p>
        </p:txBody>
      </p:sp>
      <p:sp>
        <p:nvSpPr>
          <p:cNvPr id="4" name="TextBox 3"/>
          <p:cNvSpPr txBox="1"/>
          <p:nvPr/>
        </p:nvSpPr>
        <p:spPr>
          <a:xfrm>
            <a:off x="7762875" y="3590925"/>
            <a:ext cx="2743200" cy="369332"/>
          </a:xfrm>
          <a:prstGeom prst="rect">
            <a:avLst/>
          </a:prstGeom>
        </p:spPr>
        <p:txBody>
          <a:bodyPr rtlCol="0">
            <a:spAutoFit/>
          </a:bodyPr>
          <a:lstStyle/>
          <a:p>
            <a:pPr algn="ctr"/>
            <a:endParaRPr lang="en-US"/>
          </a:p>
        </p:txBody>
      </p:sp>
      <p:pic>
        <p:nvPicPr>
          <p:cNvPr id="5" name="Picture 4" descr="Image result for venus rotation"/>
          <p:cNvPicPr>
            <a:picLocks noChangeAspect="1"/>
          </p:cNvPicPr>
          <p:nvPr/>
        </p:nvPicPr>
        <p:blipFill>
          <a:blip r:embed="rId3"/>
          <a:stretch>
            <a:fillRect/>
          </a:stretch>
        </p:blipFill>
        <p:spPr>
          <a:xfrm>
            <a:off x="6238875" y="1786567"/>
            <a:ext cx="4782778" cy="3983977"/>
          </a:xfrm>
          <a:prstGeom prst="rect">
            <a:avLst/>
          </a:prstGeom>
        </p:spPr>
      </p:pic>
    </p:spTree>
    <p:extLst>
      <p:ext uri="{BB962C8B-B14F-4D97-AF65-F5344CB8AC3E}">
        <p14:creationId xmlns:p14="http://schemas.microsoft.com/office/powerpoint/2010/main" val="348331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density</a:t>
            </a:r>
            <a:endParaRPr lang="en-US"/>
          </a:p>
        </p:txBody>
      </p:sp>
      <p:sp>
        <p:nvSpPr>
          <p:cNvPr id="3" name="Content Placeholder 2"/>
          <p:cNvSpPr>
            <a:spLocks noGrp="1"/>
          </p:cNvSpPr>
          <p:nvPr>
            <p:ph idx="1"/>
          </p:nvPr>
        </p:nvSpPr>
        <p:spPr>
          <a:xfrm>
            <a:off x="600075" y="2143125"/>
            <a:ext cx="3176378" cy="3649663"/>
          </a:xfrm>
        </p:spPr>
        <p:txBody>
          <a:bodyPr/>
          <a:lstStyle/>
          <a:p>
            <a:r>
              <a:rPr lang="EN-US" sz="2800"/>
              <a:t>Diameter: 12,103.6 km </a:t>
            </a:r>
            <a:endParaRPr lang="en-US" sz="2800"/>
          </a:p>
          <a:p>
            <a:r>
              <a:rPr lang="EN-US" sz="2800"/>
              <a:t>Mass: 4.869e24 kg</a:t>
            </a:r>
            <a:endParaRPr lang="en-US" sz="2800"/>
          </a:p>
          <a:p>
            <a:r>
              <a:rPr lang="EN-US" sz="2800"/>
              <a:t>Density: 5.243 g\cm3</a:t>
            </a:r>
            <a:endParaRPr lang="en-US" sz="2800"/>
          </a:p>
        </p:txBody>
      </p:sp>
      <p:sp>
        <p:nvSpPr>
          <p:cNvPr id="4" name="TextBox 3"/>
          <p:cNvSpPr txBox="1"/>
          <p:nvPr/>
        </p:nvSpPr>
        <p:spPr>
          <a:xfrm>
            <a:off x="7924800" y="3448050"/>
            <a:ext cx="2743200" cy="369332"/>
          </a:xfrm>
          <a:prstGeom prst="rect">
            <a:avLst/>
          </a:prstGeom>
        </p:spPr>
        <p:txBody>
          <a:bodyPr rtlCol="0">
            <a:spAutoFit/>
          </a:bodyPr>
          <a:lstStyle/>
          <a:p>
            <a:pPr algn="ctr"/>
            <a:endParaRPr lang="en-US"/>
          </a:p>
        </p:txBody>
      </p:sp>
      <p:pic>
        <p:nvPicPr>
          <p:cNvPr id="5" name="Picture 4" descr="km) in diameter. This is about 95% of the diameter of the Earth. Venus ..."/>
          <p:cNvPicPr>
            <a:picLocks noChangeAspect="1"/>
          </p:cNvPicPr>
          <p:nvPr/>
        </p:nvPicPr>
        <p:blipFill>
          <a:blip r:embed="rId3"/>
          <a:stretch>
            <a:fillRect/>
          </a:stretch>
        </p:blipFill>
        <p:spPr>
          <a:xfrm>
            <a:off x="5106479" y="1165225"/>
            <a:ext cx="5955221" cy="4779963"/>
          </a:xfrm>
          <a:prstGeom prst="rect">
            <a:avLst/>
          </a:prstGeom>
        </p:spPr>
      </p:pic>
    </p:spTree>
    <p:extLst>
      <p:ext uri="{BB962C8B-B14F-4D97-AF65-F5344CB8AC3E}">
        <p14:creationId xmlns:p14="http://schemas.microsoft.com/office/powerpoint/2010/main" val="252352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Venus information</a:t>
            </a:r>
            <a:endParaRPr lang="en-US"/>
          </a:p>
        </p:txBody>
      </p:sp>
      <p:sp>
        <p:nvSpPr>
          <p:cNvPr id="3" name="Content Placeholder 2"/>
          <p:cNvSpPr>
            <a:spLocks noGrp="1"/>
          </p:cNvSpPr>
          <p:nvPr>
            <p:ph idx="1"/>
          </p:nvPr>
        </p:nvSpPr>
        <p:spPr>
          <a:xfrm>
            <a:off x="428625" y="1787197"/>
            <a:ext cx="6265863" cy="4908878"/>
          </a:xfrm>
        </p:spPr>
        <p:txBody>
          <a:bodyPr/>
          <a:lstStyle/>
          <a:p>
            <a:r>
              <a:rPr lang="EN-US" sz="2000"/>
              <a:t>Many cultures have identified the planet Venus with their respective god of love and beauty. Venus is the Roman name of goddess of love, known as Aphrodite in Greek Mythology.</a:t>
            </a:r>
            <a:endParaRPr lang="en-US" sz="2000"/>
          </a:p>
          <a:p>
            <a:r>
              <a:rPr lang="EN-US" sz="2000"/>
              <a:t>Venus to some cultures is called the evening and the morning star, two separate celestial objects. Babylonians confirmed that  both the evening and the morning star are the same object.</a:t>
            </a:r>
            <a:endParaRPr lang="en-US" sz="2000"/>
          </a:p>
          <a:p>
            <a:r>
              <a:rPr lang="EN-US" sz="2000"/>
              <a:t>Scientists believe that Venus and Earth share a similar internal structure- a core, mantel, and crust. The Venusian core is believed to be at least partially liquid because the two planets have been cooling at about the same rate.</a:t>
            </a:r>
            <a:endParaRPr lang="en-US" sz="2000"/>
          </a:p>
        </p:txBody>
      </p:sp>
      <p:pic>
        <p:nvPicPr>
          <p:cNvPr id="4" name="Picture 3" descr="Image result for venus goddess"/>
          <p:cNvPicPr>
            <a:picLocks noChangeAspect="1"/>
          </p:cNvPicPr>
          <p:nvPr/>
        </p:nvPicPr>
        <p:blipFill>
          <a:blip r:embed="rId3"/>
          <a:stretch>
            <a:fillRect/>
          </a:stretch>
        </p:blipFill>
        <p:spPr>
          <a:xfrm>
            <a:off x="7313613" y="1022501"/>
            <a:ext cx="4275137" cy="5444974"/>
          </a:xfrm>
          <a:prstGeom prst="rect">
            <a:avLst/>
          </a:prstGeom>
        </p:spPr>
      </p:pic>
    </p:spTree>
    <p:extLst>
      <p:ext uri="{BB962C8B-B14F-4D97-AF65-F5344CB8AC3E}">
        <p14:creationId xmlns:p14="http://schemas.microsoft.com/office/powerpoint/2010/main" val="49960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Venus Visual</a:t>
            </a:r>
            <a:endParaRPr lang="en-US" sz="4000"/>
          </a:p>
        </p:txBody>
      </p:sp>
      <p:sp>
        <p:nvSpPr>
          <p:cNvPr id="3" name="Content Placeholder 2"/>
          <p:cNvSpPr>
            <a:spLocks noGrp="1"/>
          </p:cNvSpPr>
          <p:nvPr>
            <p:ph sz="half" idx="1"/>
          </p:nvPr>
        </p:nvSpPr>
        <p:spPr>
          <a:xfrm>
            <a:off x="685800" y="2141538"/>
            <a:ext cx="4494453" cy="3649662"/>
          </a:xfrm>
        </p:spPr>
        <p:txBody>
          <a:bodyPr/>
          <a:lstStyle/>
          <a:p>
            <a:r>
              <a:rPr lang="EN-US" sz="2800"/>
              <a:t>Venus is yellow, but at some angles can look red or a tannish color.</a:t>
            </a:r>
            <a:endParaRPr lang="en-US" sz="2800"/>
          </a:p>
        </p:txBody>
      </p:sp>
      <p:pic>
        <p:nvPicPr>
          <p:cNvPr id="5" name="Content Placeholder 4" descr="VENUS:"/>
          <p:cNvPicPr>
            <a:picLocks noGrp="1" noChangeAspect="1"/>
          </p:cNvPicPr>
          <p:nvPr>
            <p:ph sz="half" idx="2"/>
          </p:nvPr>
        </p:nvPicPr>
        <p:blipFill>
          <a:blip r:embed="rId3"/>
          <a:stretch>
            <a:fillRect/>
          </a:stretch>
        </p:blipFill>
        <p:spPr>
          <a:xfrm>
            <a:off x="5295900" y="685800"/>
            <a:ext cx="6386513" cy="5720032"/>
          </a:xfrm>
        </p:spPr>
      </p:pic>
    </p:spTree>
    <p:extLst>
      <p:ext uri="{BB962C8B-B14F-4D97-AF65-F5344CB8AC3E}">
        <p14:creationId xmlns:p14="http://schemas.microsoft.com/office/powerpoint/2010/main" val="52910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Exploration of venus</a:t>
            </a:r>
            <a:endParaRPr lang="en-US"/>
          </a:p>
        </p:txBody>
      </p:sp>
      <p:sp>
        <p:nvSpPr>
          <p:cNvPr id="3" name="Content Placeholder 2"/>
          <p:cNvSpPr>
            <a:spLocks noGrp="1"/>
          </p:cNvSpPr>
          <p:nvPr>
            <p:ph idx="1"/>
          </p:nvPr>
        </p:nvSpPr>
        <p:spPr>
          <a:xfrm>
            <a:off x="552450" y="2143125"/>
            <a:ext cx="4793831" cy="3649663"/>
          </a:xfrm>
        </p:spPr>
        <p:txBody>
          <a:bodyPr>
            <a:normAutofit/>
          </a:bodyPr>
          <a:lstStyle/>
          <a:p>
            <a:r>
              <a:rPr lang="EN-US" sz="2400"/>
              <a:t>The first spacecraft to visit Venus was Mariners 2 in 1962. Since then Venus has had more than 20 spacecraft visits. Venus 9 returned the first photographs of the surface. Magellan produced      detailed maps of Venus' surface using radar.</a:t>
            </a:r>
            <a:endParaRPr lang="en-US" sz="2400"/>
          </a:p>
        </p:txBody>
      </p:sp>
      <p:sp>
        <p:nvSpPr>
          <p:cNvPr id="4" name="TextBox 3"/>
          <p:cNvSpPr txBox="1"/>
          <p:nvPr/>
        </p:nvSpPr>
        <p:spPr>
          <a:xfrm>
            <a:off x="7391400" y="3324225"/>
            <a:ext cx="2743200" cy="369332"/>
          </a:xfrm>
          <a:prstGeom prst="rect">
            <a:avLst/>
          </a:prstGeom>
        </p:spPr>
        <p:txBody>
          <a:bodyPr rtlCol="0">
            <a:spAutoFit/>
          </a:bodyPr>
          <a:lstStyle/>
          <a:p>
            <a:pPr algn="ctr"/>
            <a:endParaRPr lang="en-US"/>
          </a:p>
        </p:txBody>
      </p:sp>
      <p:pic>
        <p:nvPicPr>
          <p:cNvPr id="5" name="Picture 4" descr="Mariner 2, la primera sonda espacial que estudió otro planeta"/>
          <p:cNvPicPr>
            <a:picLocks noChangeAspect="1"/>
          </p:cNvPicPr>
          <p:nvPr/>
        </p:nvPicPr>
        <p:blipFill>
          <a:blip r:embed="rId3"/>
          <a:stretch>
            <a:fillRect/>
          </a:stretch>
        </p:blipFill>
        <p:spPr>
          <a:xfrm>
            <a:off x="5662613" y="958850"/>
            <a:ext cx="5654675" cy="4596832"/>
          </a:xfrm>
          <a:prstGeom prst="rect">
            <a:avLst/>
          </a:prstGeom>
        </p:spPr>
      </p:pic>
      <p:sp>
        <p:nvSpPr>
          <p:cNvPr id="6" name="TextBox 5"/>
          <p:cNvSpPr txBox="1"/>
          <p:nvPr/>
        </p:nvSpPr>
        <p:spPr>
          <a:xfrm>
            <a:off x="7153275" y="5905500"/>
            <a:ext cx="2743200" cy="369332"/>
          </a:xfrm>
          <a:prstGeom prst="rect">
            <a:avLst/>
          </a:prstGeom>
        </p:spPr>
        <p:txBody>
          <a:bodyPr rtlCol="0">
            <a:spAutoFit/>
          </a:bodyPr>
          <a:lstStyle/>
          <a:p>
            <a:pPr algn="ctr"/>
            <a:r>
              <a:rPr lang="EN-US"/>
              <a:t>Mariners 2</a:t>
            </a:r>
            <a:endParaRPr lang="en-US"/>
          </a:p>
        </p:txBody>
      </p:sp>
    </p:spTree>
    <p:extLst>
      <p:ext uri="{BB962C8B-B14F-4D97-AF65-F5344CB8AC3E}">
        <p14:creationId xmlns:p14="http://schemas.microsoft.com/office/powerpoint/2010/main" val="95698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Features of Venus</a:t>
            </a:r>
            <a:endParaRPr lang="en-US"/>
          </a:p>
        </p:txBody>
      </p:sp>
      <p:sp>
        <p:nvSpPr>
          <p:cNvPr id="3" name="Content Placeholder 2"/>
          <p:cNvSpPr>
            <a:spLocks noGrp="1"/>
          </p:cNvSpPr>
          <p:nvPr>
            <p:ph idx="1"/>
          </p:nvPr>
        </p:nvSpPr>
        <p:spPr>
          <a:xfrm>
            <a:off x="457200" y="1803371"/>
            <a:ext cx="5376863" cy="4570442"/>
          </a:xfrm>
        </p:spPr>
        <p:txBody>
          <a:bodyPr>
            <a:normAutofit/>
          </a:bodyPr>
          <a:lstStyle/>
          <a:p>
            <a:r>
              <a:rPr lang="EN-US" sz="2800"/>
              <a:t>Venus was shaped by extensive volcanic activity. It has many more volcanoes than Earth. There are lightning storms in Venus' atmosphere, but it never rains      (except in the form of sulfuric acid). Venus has almost 1000 craters and has  occasional infrared hot spots.</a:t>
            </a:r>
            <a:endParaRPr lang="en-US" sz="2800"/>
          </a:p>
        </p:txBody>
      </p:sp>
      <p:sp>
        <p:nvSpPr>
          <p:cNvPr id="4" name="TextBox 3"/>
          <p:cNvSpPr txBox="1"/>
          <p:nvPr/>
        </p:nvSpPr>
        <p:spPr>
          <a:xfrm>
            <a:off x="7581900" y="3552825"/>
            <a:ext cx="2743200" cy="369332"/>
          </a:xfrm>
          <a:prstGeom prst="rect">
            <a:avLst/>
          </a:prstGeom>
        </p:spPr>
        <p:txBody>
          <a:bodyPr rtlCol="0">
            <a:spAutoFit/>
          </a:bodyPr>
          <a:lstStyle/>
          <a:p>
            <a:pPr algn="ctr"/>
            <a:endParaRPr lang="en-US"/>
          </a:p>
        </p:txBody>
      </p:sp>
      <p:pic>
        <p:nvPicPr>
          <p:cNvPr id="5" name="Picture 4" descr="Originalfil ‎ (5 000 × 4 000 pixlar, filstorlek: 1,54 Mbyte, MIME ..."/>
          <p:cNvPicPr>
            <a:picLocks noChangeAspect="1"/>
          </p:cNvPicPr>
          <p:nvPr/>
        </p:nvPicPr>
        <p:blipFill>
          <a:blip r:embed="rId3"/>
          <a:stretch>
            <a:fillRect/>
          </a:stretch>
        </p:blipFill>
        <p:spPr>
          <a:xfrm>
            <a:off x="6196804" y="1471613"/>
            <a:ext cx="5325271" cy="4551362"/>
          </a:xfrm>
          <a:prstGeom prst="rect">
            <a:avLst/>
          </a:prstGeom>
        </p:spPr>
      </p:pic>
    </p:spTree>
    <p:extLst>
      <p:ext uri="{BB962C8B-B14F-4D97-AF65-F5344CB8AC3E}">
        <p14:creationId xmlns:p14="http://schemas.microsoft.com/office/powerpoint/2010/main" val="344742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Temperature of Venus </a:t>
            </a:r>
            <a:endParaRPr lang="en-US"/>
          </a:p>
        </p:txBody>
      </p:sp>
      <p:sp>
        <p:nvSpPr>
          <p:cNvPr id="3" name="Content Placeholder 2"/>
          <p:cNvSpPr>
            <a:spLocks noGrp="1"/>
          </p:cNvSpPr>
          <p:nvPr>
            <p:ph sz="half" idx="1"/>
          </p:nvPr>
        </p:nvSpPr>
        <p:spPr>
          <a:xfrm>
            <a:off x="638175" y="2156444"/>
            <a:ext cx="4995334" cy="3649134"/>
          </a:xfrm>
        </p:spPr>
        <p:txBody>
          <a:bodyPr>
            <a:normAutofit/>
          </a:bodyPr>
          <a:lstStyle/>
          <a:p>
            <a:pPr marL="0" indent="0">
              <a:buNone/>
            </a:pPr>
            <a:r>
              <a:rPr lang="EN-US" sz="2400"/>
              <a:t>The average temperature of Venus is 460 degrees Celsius. The temperature does not vary at the poles or during day or night.</a:t>
            </a:r>
            <a:endParaRPr lang="en-US" sz="2400"/>
          </a:p>
        </p:txBody>
      </p:sp>
      <p:pic>
        <p:nvPicPr>
          <p:cNvPr id="5" name="Content Placeholder 4" descr="Image result for venus temperatures"/>
          <p:cNvPicPr>
            <a:picLocks noGrp="1" noChangeAspect="1"/>
          </p:cNvPicPr>
          <p:nvPr>
            <p:ph sz="half" idx="2"/>
          </p:nvPr>
        </p:nvPicPr>
        <p:blipFill>
          <a:blip r:embed="rId3"/>
          <a:stretch>
            <a:fillRect/>
          </a:stretch>
        </p:blipFill>
        <p:spPr>
          <a:xfrm>
            <a:off x="6267450" y="1743075"/>
            <a:ext cx="4406900" cy="4115907"/>
          </a:xfrm>
        </p:spPr>
      </p:pic>
    </p:spTree>
    <p:extLst>
      <p:ext uri="{BB962C8B-B14F-4D97-AF65-F5344CB8AC3E}">
        <p14:creationId xmlns:p14="http://schemas.microsoft.com/office/powerpoint/2010/main" val="314414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Venus Atmosphere</a:t>
            </a:r>
            <a:endParaRPr lang="en-US" sz="4000"/>
          </a:p>
        </p:txBody>
      </p:sp>
      <p:sp>
        <p:nvSpPr>
          <p:cNvPr id="3" name="Content Placeholder 2"/>
          <p:cNvSpPr>
            <a:spLocks noGrp="1"/>
          </p:cNvSpPr>
          <p:nvPr>
            <p:ph idx="1"/>
          </p:nvPr>
        </p:nvSpPr>
        <p:spPr>
          <a:xfrm>
            <a:off x="752475" y="2062163"/>
            <a:ext cx="3791759" cy="3648075"/>
          </a:xfrm>
        </p:spPr>
        <p:txBody>
          <a:bodyPr>
            <a:normAutofit lnSpcReduction="10000"/>
          </a:bodyPr>
          <a:lstStyle/>
          <a:p>
            <a:r>
              <a:rPr lang="EN-US" sz="3200"/>
              <a:t>Venus' atmosphere is        made up mostly of Carbon Dioxide. It is a much denser and warmer atmosphere than Earths'.</a:t>
            </a:r>
            <a:endParaRPr lang="en-US" sz="3200"/>
          </a:p>
        </p:txBody>
      </p:sp>
      <p:pic>
        <p:nvPicPr>
          <p:cNvPr id="4" name="Picture 3" descr="Image result for venus atmosphere"/>
          <p:cNvPicPr>
            <a:picLocks noChangeAspect="1"/>
          </p:cNvPicPr>
          <p:nvPr/>
        </p:nvPicPr>
        <p:blipFill>
          <a:blip r:embed="rId3"/>
          <a:stretch>
            <a:fillRect/>
          </a:stretch>
        </p:blipFill>
        <p:spPr>
          <a:xfrm>
            <a:off x="5219700" y="1990276"/>
            <a:ext cx="6327925" cy="3725389"/>
          </a:xfrm>
          <a:prstGeom prst="rect">
            <a:avLst/>
          </a:prstGeom>
        </p:spPr>
      </p:pic>
    </p:spTree>
    <p:extLst>
      <p:ext uri="{BB962C8B-B14F-4D97-AF65-F5344CB8AC3E}">
        <p14:creationId xmlns:p14="http://schemas.microsoft.com/office/powerpoint/2010/main" val="45195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Gravity of Venus</a:t>
            </a:r>
            <a:endParaRPr lang="en-US"/>
          </a:p>
        </p:txBody>
      </p:sp>
      <p:sp>
        <p:nvSpPr>
          <p:cNvPr id="3" name="Content Placeholder 2"/>
          <p:cNvSpPr>
            <a:spLocks noGrp="1"/>
          </p:cNvSpPr>
          <p:nvPr>
            <p:ph idx="1"/>
          </p:nvPr>
        </p:nvSpPr>
        <p:spPr>
          <a:xfrm>
            <a:off x="685800" y="2141538"/>
            <a:ext cx="4923227" cy="3649662"/>
          </a:xfrm>
        </p:spPr>
        <p:txBody>
          <a:bodyPr>
            <a:noAutofit/>
          </a:bodyPr>
          <a:lstStyle/>
          <a:p>
            <a:r>
              <a:rPr lang="EN-US" sz="2800"/>
              <a:t>Venus has about 90% the gravity here on earth. Venus's gravity is 8.87 m/s(squared) compared to the gravity of Earth 9.78 m/s          (squared).</a:t>
            </a:r>
            <a:endParaRPr lang="en-US" sz="2800"/>
          </a:p>
        </p:txBody>
      </p:sp>
      <p:pic>
        <p:nvPicPr>
          <p:cNvPr id="4" name="Picture 3" descr="Image result for venus gravity"/>
          <p:cNvPicPr>
            <a:picLocks noChangeAspect="1"/>
          </p:cNvPicPr>
          <p:nvPr/>
        </p:nvPicPr>
        <p:blipFill>
          <a:blip r:embed="rId3"/>
          <a:stretch>
            <a:fillRect/>
          </a:stretch>
        </p:blipFill>
        <p:spPr>
          <a:xfrm>
            <a:off x="5934075" y="1160074"/>
            <a:ext cx="5448300" cy="4875601"/>
          </a:xfrm>
          <a:prstGeom prst="rect">
            <a:avLst/>
          </a:prstGeom>
        </p:spPr>
      </p:pic>
    </p:spTree>
    <p:extLst>
      <p:ext uri="{BB962C8B-B14F-4D97-AF65-F5344CB8AC3E}">
        <p14:creationId xmlns:p14="http://schemas.microsoft.com/office/powerpoint/2010/main" val="188084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Venus Moons</a:t>
            </a:r>
            <a:endParaRPr lang="en-US" sz="4000"/>
          </a:p>
        </p:txBody>
      </p:sp>
      <p:sp>
        <p:nvSpPr>
          <p:cNvPr id="3" name="Content Placeholder 2"/>
          <p:cNvSpPr>
            <a:spLocks noGrp="1"/>
          </p:cNvSpPr>
          <p:nvPr>
            <p:ph idx="1"/>
          </p:nvPr>
        </p:nvSpPr>
        <p:spPr>
          <a:xfrm>
            <a:off x="685800" y="2141538"/>
            <a:ext cx="4810006" cy="3649662"/>
          </a:xfrm>
        </p:spPr>
        <p:txBody>
          <a:bodyPr>
            <a:normAutofit/>
          </a:bodyPr>
          <a:lstStyle/>
          <a:p>
            <a:r>
              <a:rPr lang="EN-US" sz="3600"/>
              <a:t>Venus has no moons. Venus and Mercury are the only planets that don’t have any moons.</a:t>
            </a:r>
            <a:endParaRPr lang="en-US" sz="3600"/>
          </a:p>
        </p:txBody>
      </p:sp>
      <p:pic>
        <p:nvPicPr>
          <p:cNvPr id="5" name="Picture 4" descr="Image result for venus moons"/>
          <p:cNvPicPr>
            <a:picLocks noChangeAspect="1"/>
          </p:cNvPicPr>
          <p:nvPr/>
        </p:nvPicPr>
        <p:blipFill>
          <a:blip r:embed="rId3"/>
          <a:stretch>
            <a:fillRect/>
          </a:stretch>
        </p:blipFill>
        <p:spPr>
          <a:xfrm>
            <a:off x="6238875" y="2061713"/>
            <a:ext cx="4743270" cy="3552500"/>
          </a:xfrm>
          <a:prstGeom prst="rect">
            <a:avLst/>
          </a:prstGeom>
        </p:spPr>
      </p:pic>
    </p:spTree>
    <p:extLst>
      <p:ext uri="{BB962C8B-B14F-4D97-AF65-F5344CB8AC3E}">
        <p14:creationId xmlns:p14="http://schemas.microsoft.com/office/powerpoint/2010/main" val="295607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Distance from the sun</a:t>
            </a:r>
            <a:endParaRPr lang="en-US"/>
          </a:p>
        </p:txBody>
      </p:sp>
      <p:sp>
        <p:nvSpPr>
          <p:cNvPr id="3" name="Content Placeholder 2"/>
          <p:cNvSpPr>
            <a:spLocks noGrp="1"/>
          </p:cNvSpPr>
          <p:nvPr>
            <p:ph idx="1"/>
          </p:nvPr>
        </p:nvSpPr>
        <p:spPr>
          <a:xfrm>
            <a:off x="685800" y="2141538"/>
            <a:ext cx="3629265" cy="3649662"/>
          </a:xfrm>
        </p:spPr>
        <p:txBody>
          <a:bodyPr/>
          <a:lstStyle/>
          <a:p>
            <a:r>
              <a:rPr lang="EN-US" sz="3200"/>
              <a:t>Closest- .718 AU</a:t>
            </a:r>
            <a:endParaRPr lang="en-US" sz="3200"/>
          </a:p>
          <a:p>
            <a:r>
              <a:rPr lang="EN-US" sz="3200"/>
              <a:t>Farthest- .728 AU</a:t>
            </a:r>
            <a:endParaRPr lang="en-US" sz="3200"/>
          </a:p>
          <a:p>
            <a:r>
              <a:rPr lang="EN-US" sz="3200"/>
              <a:t>Average- .722 AU</a:t>
            </a:r>
            <a:endParaRPr lang="en-US" sz="3200"/>
          </a:p>
          <a:p>
            <a:endParaRPr lang="en-US"/>
          </a:p>
          <a:p>
            <a:pPr marL="0" indent="0">
              <a:buNone/>
            </a:pPr>
            <a:endParaRPr lang="en-US"/>
          </a:p>
          <a:p>
            <a:pPr marL="0" indent="0">
              <a:buNone/>
            </a:pPr>
            <a:r>
              <a:rPr lang="EN-US"/>
              <a:t>*AU- astronomical units</a:t>
            </a:r>
            <a:endParaRPr lang="en-US"/>
          </a:p>
        </p:txBody>
      </p:sp>
      <p:pic>
        <p:nvPicPr>
          <p:cNvPr id="4" name="Picture 3" descr="Image result for venus distance from the sun"/>
          <p:cNvPicPr>
            <a:picLocks noChangeAspect="1"/>
          </p:cNvPicPr>
          <p:nvPr/>
        </p:nvPicPr>
        <p:blipFill>
          <a:blip r:embed="rId3"/>
          <a:stretch>
            <a:fillRect/>
          </a:stretch>
        </p:blipFill>
        <p:spPr>
          <a:xfrm>
            <a:off x="5210175" y="2351088"/>
            <a:ext cx="6217347" cy="3482944"/>
          </a:xfrm>
          <a:prstGeom prst="rect">
            <a:avLst/>
          </a:prstGeom>
        </p:spPr>
      </p:pic>
    </p:spTree>
    <p:extLst>
      <p:ext uri="{BB962C8B-B14F-4D97-AF65-F5344CB8AC3E}">
        <p14:creationId xmlns:p14="http://schemas.microsoft.com/office/powerpoint/2010/main" val="993676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Words>
  <Application>Microsoft Office PowerPoint</Application>
  <PresentationFormat>Widescreen</PresentationFormat>
  <Paragraphs>48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Venus</vt:lpstr>
      <vt:lpstr>Venus Visual</vt:lpstr>
      <vt:lpstr>Exploration of venus</vt:lpstr>
      <vt:lpstr>Features of Venus</vt:lpstr>
      <vt:lpstr>Temperature of Venus </vt:lpstr>
      <vt:lpstr>Venus Atmosphere</vt:lpstr>
      <vt:lpstr>Gravity of Venus</vt:lpstr>
      <vt:lpstr>Venus Moons</vt:lpstr>
      <vt:lpstr>Distance from the sun</vt:lpstr>
      <vt:lpstr>Revolution/orbit of Venus</vt:lpstr>
      <vt:lpstr>Venus Rotation</vt:lpstr>
      <vt:lpstr>density</vt:lpstr>
      <vt:lpstr>More Venus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Venus</dc:title>
  <dc:creator>SCHILLING ANGELA</dc:creator>
  <cp:lastModifiedBy>SCHILLING ANGELA</cp:lastModifiedBy>
  <cp:revision>2</cp:revision>
  <dcterms:modified xsi:type="dcterms:W3CDTF">2016-11-21T13:33:25Z</dcterms:modified>
</cp:coreProperties>
</file>